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notesMasterIdLst>
    <p:notesMasterId r:id="rId9"/>
  </p:notesMasterIdLst>
  <p:sldIdLst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34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21" algn="l" defTabSz="9134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37" algn="l" defTabSz="9134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58" algn="l" defTabSz="9134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76" algn="l" defTabSz="9134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97" algn="l" defTabSz="9134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313" algn="l" defTabSz="9134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034" algn="l" defTabSz="9134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752" algn="l" defTabSz="9134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03AA-A2D1-4CEC-9BB6-1784AB1E36F1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2F852-75A0-4476-B49A-4CEA9773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21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37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58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76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97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13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34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52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3DE77-49A8-4024-BF64-7BF3119799A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0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F5E6D-9ABB-4FC2-A003-757A195E9AB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2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9925B-366F-4055-949E-44B0DCDDC72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4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BEDE7-DE69-497A-A015-27EC49E348A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5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3925" y="685488"/>
            <a:ext cx="5010150" cy="3429000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12"/>
            <a:ext cx="6399696" cy="1753195"/>
          </a:xfrm>
          <a:prstGeom prst="rect">
            <a:avLst/>
          </a:prstGeom>
        </p:spPr>
        <p:txBody>
          <a:bodyPr lIns="81976" tIns="40986" rIns="81976" bIns="40986"/>
          <a:lstStyle>
            <a:lvl1pPr marL="0" indent="0" algn="ctr">
              <a:buNone/>
              <a:defRPr/>
            </a:lvl1pPr>
            <a:lvl2pPr marL="409859" indent="0" algn="ctr">
              <a:buNone/>
              <a:defRPr/>
            </a:lvl2pPr>
            <a:lvl3pPr marL="819719" indent="0" algn="ctr">
              <a:buNone/>
              <a:defRPr/>
            </a:lvl3pPr>
            <a:lvl4pPr marL="1229579" indent="0" algn="ctr">
              <a:buNone/>
              <a:defRPr/>
            </a:lvl4pPr>
            <a:lvl5pPr marL="1639439" indent="0" algn="ctr">
              <a:buNone/>
              <a:defRPr/>
            </a:lvl5pPr>
            <a:lvl6pPr marL="2049298" indent="0" algn="ctr">
              <a:buNone/>
              <a:defRPr/>
            </a:lvl6pPr>
            <a:lvl7pPr marL="2459159" indent="0" algn="ctr">
              <a:buNone/>
              <a:defRPr/>
            </a:lvl7pPr>
            <a:lvl8pPr marL="2869017" indent="0" algn="ctr">
              <a:buNone/>
              <a:defRPr/>
            </a:lvl8pPr>
            <a:lvl9pPr marL="32788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569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12"/>
            <a:ext cx="8230152" cy="4525863"/>
          </a:xfrm>
          <a:prstGeom prst="rect">
            <a:avLst/>
          </a:prstGeom>
        </p:spPr>
        <p:txBody>
          <a:bodyPr vert="eaVert"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58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932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088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29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10"/>
            <a:ext cx="6399696" cy="1753195"/>
          </a:xfrm>
          <a:prstGeom prst="rect">
            <a:avLst/>
          </a:prstGeom>
        </p:spPr>
        <p:txBody>
          <a:bodyPr lIns="81994" tIns="40995" rIns="81994" bIns="40995"/>
          <a:lstStyle>
            <a:lvl1pPr marL="0" indent="0" algn="ctr">
              <a:buNone/>
              <a:defRPr/>
            </a:lvl1pPr>
            <a:lvl2pPr marL="409955" indent="0" algn="ctr">
              <a:buNone/>
              <a:defRPr/>
            </a:lvl2pPr>
            <a:lvl3pPr marL="819911" indent="0" algn="ctr">
              <a:buNone/>
              <a:defRPr/>
            </a:lvl3pPr>
            <a:lvl4pPr marL="1229867" indent="0" algn="ctr">
              <a:buNone/>
              <a:defRPr/>
            </a:lvl4pPr>
            <a:lvl5pPr marL="1639821" indent="0" algn="ctr">
              <a:buNone/>
              <a:defRPr/>
            </a:lvl5pPr>
            <a:lvl6pPr marL="2049777" indent="0" algn="ctr">
              <a:buNone/>
              <a:defRPr/>
            </a:lvl6pPr>
            <a:lvl7pPr marL="2459733" indent="0" algn="ctr">
              <a:buNone/>
              <a:defRPr/>
            </a:lvl7pPr>
            <a:lvl8pPr marL="2869689" indent="0" algn="ctr">
              <a:buNone/>
              <a:defRPr/>
            </a:lvl8pPr>
            <a:lvl9pPr marL="32796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318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10"/>
            <a:ext cx="8230152" cy="4525863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17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994" tIns="40995" rIns="81994" bIns="40995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994" tIns="40995" rIns="81994" bIns="40995" anchor="b"/>
          <a:lstStyle>
            <a:lvl1pPr marL="0" indent="0">
              <a:buNone/>
              <a:defRPr sz="1800"/>
            </a:lvl1pPr>
            <a:lvl2pPr marL="409955" indent="0">
              <a:buNone/>
              <a:defRPr sz="1600"/>
            </a:lvl2pPr>
            <a:lvl3pPr marL="819911" indent="0">
              <a:buNone/>
              <a:defRPr sz="1400"/>
            </a:lvl3pPr>
            <a:lvl4pPr marL="1229867" indent="0">
              <a:buNone/>
              <a:defRPr sz="1300"/>
            </a:lvl4pPr>
            <a:lvl5pPr marL="1639821" indent="0">
              <a:buNone/>
              <a:defRPr sz="1300"/>
            </a:lvl5pPr>
            <a:lvl6pPr marL="2049777" indent="0">
              <a:buNone/>
              <a:defRPr sz="1300"/>
            </a:lvl6pPr>
            <a:lvl7pPr marL="2459733" indent="0">
              <a:buNone/>
              <a:defRPr sz="1300"/>
            </a:lvl7pPr>
            <a:lvl8pPr marL="2869689" indent="0">
              <a:buNone/>
              <a:defRPr sz="1300"/>
            </a:lvl8pPr>
            <a:lvl9pPr marL="327964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3078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10"/>
            <a:ext cx="4048815" cy="4525863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10"/>
            <a:ext cx="4048816" cy="4525863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97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26"/>
            <a:ext cx="4040532" cy="639961"/>
          </a:xfrm>
          <a:prstGeom prst="rect">
            <a:avLst/>
          </a:prstGeom>
        </p:spPr>
        <p:txBody>
          <a:bodyPr lIns="81994" tIns="40995" rIns="81994" bIns="40995" anchor="b"/>
          <a:lstStyle>
            <a:lvl1pPr marL="0" indent="0">
              <a:buNone/>
              <a:defRPr sz="2200" b="1"/>
            </a:lvl1pPr>
            <a:lvl2pPr marL="409955" indent="0">
              <a:buNone/>
              <a:defRPr sz="1800" b="1"/>
            </a:lvl2pPr>
            <a:lvl3pPr marL="819911" indent="0">
              <a:buNone/>
              <a:defRPr sz="1600" b="1"/>
            </a:lvl3pPr>
            <a:lvl4pPr marL="1229867" indent="0">
              <a:buNone/>
              <a:defRPr sz="1400" b="1"/>
            </a:lvl4pPr>
            <a:lvl5pPr marL="1639821" indent="0">
              <a:buNone/>
              <a:defRPr sz="1400" b="1"/>
            </a:lvl5pPr>
            <a:lvl6pPr marL="2049777" indent="0">
              <a:buNone/>
              <a:defRPr sz="1400" b="1"/>
            </a:lvl6pPr>
            <a:lvl7pPr marL="2459733" indent="0">
              <a:buNone/>
              <a:defRPr sz="1400" b="1"/>
            </a:lvl7pPr>
            <a:lvl8pPr marL="2869689" indent="0">
              <a:buNone/>
              <a:defRPr sz="1400" b="1"/>
            </a:lvl8pPr>
            <a:lvl9pPr marL="327964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26"/>
            <a:ext cx="4041913" cy="639961"/>
          </a:xfrm>
          <a:prstGeom prst="rect">
            <a:avLst/>
          </a:prstGeom>
        </p:spPr>
        <p:txBody>
          <a:bodyPr lIns="81994" tIns="40995" rIns="81994" bIns="40995" anchor="b"/>
          <a:lstStyle>
            <a:lvl1pPr marL="0" indent="0">
              <a:buNone/>
              <a:defRPr sz="2200" b="1"/>
            </a:lvl1pPr>
            <a:lvl2pPr marL="409955" indent="0">
              <a:buNone/>
              <a:defRPr sz="1800" b="1"/>
            </a:lvl2pPr>
            <a:lvl3pPr marL="819911" indent="0">
              <a:buNone/>
              <a:defRPr sz="1600" b="1"/>
            </a:lvl3pPr>
            <a:lvl4pPr marL="1229867" indent="0">
              <a:buNone/>
              <a:defRPr sz="1400" b="1"/>
            </a:lvl4pPr>
            <a:lvl5pPr marL="1639821" indent="0">
              <a:buNone/>
              <a:defRPr sz="1400" b="1"/>
            </a:lvl5pPr>
            <a:lvl6pPr marL="2049777" indent="0">
              <a:buNone/>
              <a:defRPr sz="1400" b="1"/>
            </a:lvl6pPr>
            <a:lvl7pPr marL="2459733" indent="0">
              <a:buNone/>
              <a:defRPr sz="1400" b="1"/>
            </a:lvl7pPr>
            <a:lvl8pPr marL="2869689" indent="0">
              <a:buNone/>
              <a:defRPr sz="1400" b="1"/>
            </a:lvl8pPr>
            <a:lvl9pPr marL="327964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8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148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12"/>
            <a:ext cx="8230152" cy="4525863"/>
          </a:xfrm>
          <a:prstGeom prst="rect">
            <a:avLst/>
          </a:prstGeom>
        </p:spPr>
        <p:txBody>
          <a:bodyPr lIns="81976" tIns="40986" rIns="81976" bIns="4098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3494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1342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994" tIns="40995" rIns="81994" bIns="4099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994" tIns="40995" rIns="81994" bIns="40995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994" tIns="40995" rIns="81994" bIns="40995"/>
          <a:lstStyle>
            <a:lvl1pPr marL="0" indent="0">
              <a:buNone/>
              <a:defRPr sz="1300"/>
            </a:lvl1pPr>
            <a:lvl2pPr marL="409955" indent="0">
              <a:buNone/>
              <a:defRPr sz="1100"/>
            </a:lvl2pPr>
            <a:lvl3pPr marL="819911" indent="0">
              <a:buNone/>
              <a:defRPr sz="900"/>
            </a:lvl3pPr>
            <a:lvl4pPr marL="1229867" indent="0">
              <a:buNone/>
              <a:defRPr sz="800"/>
            </a:lvl4pPr>
            <a:lvl5pPr marL="1639821" indent="0">
              <a:buNone/>
              <a:defRPr sz="800"/>
            </a:lvl5pPr>
            <a:lvl6pPr marL="2049777" indent="0">
              <a:buNone/>
              <a:defRPr sz="800"/>
            </a:lvl6pPr>
            <a:lvl7pPr marL="2459733" indent="0">
              <a:buNone/>
              <a:defRPr sz="800"/>
            </a:lvl7pPr>
            <a:lvl8pPr marL="2869689" indent="0">
              <a:buNone/>
              <a:defRPr sz="800"/>
            </a:lvl8pPr>
            <a:lvl9pPr marL="32796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8555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994" tIns="40995" rIns="81994" bIns="40995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994" tIns="40995" rIns="81994" bIns="40995"/>
          <a:lstStyle>
            <a:lvl1pPr marL="0" indent="0">
              <a:buNone/>
              <a:defRPr sz="2900"/>
            </a:lvl1pPr>
            <a:lvl2pPr marL="409955" indent="0">
              <a:buNone/>
              <a:defRPr sz="2500"/>
            </a:lvl2pPr>
            <a:lvl3pPr marL="819911" indent="0">
              <a:buNone/>
              <a:defRPr sz="2200"/>
            </a:lvl3pPr>
            <a:lvl4pPr marL="1229867" indent="0">
              <a:buNone/>
              <a:defRPr sz="1800"/>
            </a:lvl4pPr>
            <a:lvl5pPr marL="1639821" indent="0">
              <a:buNone/>
              <a:defRPr sz="1800"/>
            </a:lvl5pPr>
            <a:lvl6pPr marL="2049777" indent="0">
              <a:buNone/>
              <a:defRPr sz="1800"/>
            </a:lvl6pPr>
            <a:lvl7pPr marL="2459733" indent="0">
              <a:buNone/>
              <a:defRPr sz="1800"/>
            </a:lvl7pPr>
            <a:lvl8pPr marL="2869689" indent="0">
              <a:buNone/>
              <a:defRPr sz="1800"/>
            </a:lvl8pPr>
            <a:lvl9pPr marL="327964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49"/>
            <a:ext cx="5487229" cy="805161"/>
          </a:xfrm>
          <a:prstGeom prst="rect">
            <a:avLst/>
          </a:prstGeom>
        </p:spPr>
        <p:txBody>
          <a:bodyPr lIns="81994" tIns="40995" rIns="81994" bIns="40995"/>
          <a:lstStyle>
            <a:lvl1pPr marL="0" indent="0">
              <a:buNone/>
              <a:defRPr sz="1300"/>
            </a:lvl1pPr>
            <a:lvl2pPr marL="409955" indent="0">
              <a:buNone/>
              <a:defRPr sz="1100"/>
            </a:lvl2pPr>
            <a:lvl3pPr marL="819911" indent="0">
              <a:buNone/>
              <a:defRPr sz="900"/>
            </a:lvl3pPr>
            <a:lvl4pPr marL="1229867" indent="0">
              <a:buNone/>
              <a:defRPr sz="800"/>
            </a:lvl4pPr>
            <a:lvl5pPr marL="1639821" indent="0">
              <a:buNone/>
              <a:defRPr sz="800"/>
            </a:lvl5pPr>
            <a:lvl6pPr marL="2049777" indent="0">
              <a:buNone/>
              <a:defRPr sz="800"/>
            </a:lvl6pPr>
            <a:lvl7pPr marL="2459733" indent="0">
              <a:buNone/>
              <a:defRPr sz="800"/>
            </a:lvl7pPr>
            <a:lvl8pPr marL="2869689" indent="0">
              <a:buNone/>
              <a:defRPr sz="800"/>
            </a:lvl8pPr>
            <a:lvl9pPr marL="327964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9861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10"/>
            <a:ext cx="8230152" cy="4525863"/>
          </a:xfrm>
          <a:prstGeom prst="rect">
            <a:avLst/>
          </a:prstGeom>
        </p:spPr>
        <p:txBody>
          <a:bodyPr vert="eaVert"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74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612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71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94" tIns="40995" rIns="81994" bIns="409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32" y="1599903"/>
            <a:ext cx="4048815" cy="2190750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32" y="3933528"/>
            <a:ext cx="4048815" cy="2192238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1994" tIns="40995" rIns="81994" bIns="409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614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29731"/>
            <a:ext cx="7771848" cy="1470422"/>
          </a:xfrm>
          <a:prstGeom prst="rect">
            <a:avLst/>
          </a:prstGeom>
        </p:spPr>
        <p:txBody>
          <a:bodyPr lIns="82021" tIns="41010" rIns="82021" bIns="410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07"/>
            <a:ext cx="6399696" cy="1753195"/>
          </a:xfrm>
          <a:prstGeom prst="rect">
            <a:avLst/>
          </a:prstGeom>
        </p:spPr>
        <p:txBody>
          <a:bodyPr lIns="82021" tIns="41010" rIns="82021" bIns="41010"/>
          <a:lstStyle>
            <a:lvl1pPr marL="0" indent="0" algn="ctr">
              <a:buNone/>
              <a:defRPr/>
            </a:lvl1pPr>
            <a:lvl2pPr marL="410099" indent="0" algn="ctr">
              <a:buNone/>
              <a:defRPr/>
            </a:lvl2pPr>
            <a:lvl3pPr marL="820199" indent="0" algn="ctr">
              <a:buNone/>
              <a:defRPr/>
            </a:lvl3pPr>
            <a:lvl4pPr marL="1230298" indent="0" algn="ctr">
              <a:buNone/>
              <a:defRPr/>
            </a:lvl4pPr>
            <a:lvl5pPr marL="1640397" indent="0" algn="ctr">
              <a:buNone/>
              <a:defRPr/>
            </a:lvl5pPr>
            <a:lvl6pPr marL="2050496" indent="0" algn="ctr">
              <a:buNone/>
              <a:defRPr/>
            </a:lvl6pPr>
            <a:lvl7pPr marL="2460597" indent="0" algn="ctr">
              <a:buNone/>
              <a:defRPr/>
            </a:lvl7pPr>
            <a:lvl8pPr marL="2870696" indent="0" algn="ctr">
              <a:buNone/>
              <a:defRPr/>
            </a:lvl8pPr>
            <a:lvl9pPr marL="32807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3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21" tIns="41010" rIns="82021" bIns="410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7" y="1599907"/>
            <a:ext cx="8230152" cy="4525863"/>
          </a:xfrm>
          <a:prstGeom prst="rect">
            <a:avLst/>
          </a:prstGeom>
        </p:spPr>
        <p:txBody>
          <a:bodyPr lIns="82021" tIns="41010" rIns="82021" bIns="410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423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2021" tIns="41010" rIns="82021" bIns="41010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2021" tIns="41010" rIns="82021" bIns="41010" anchor="b"/>
          <a:lstStyle>
            <a:lvl1pPr marL="0" indent="0">
              <a:buNone/>
              <a:defRPr sz="1800"/>
            </a:lvl1pPr>
            <a:lvl2pPr marL="410099" indent="0">
              <a:buNone/>
              <a:defRPr sz="1600"/>
            </a:lvl2pPr>
            <a:lvl3pPr marL="820199" indent="0">
              <a:buNone/>
              <a:defRPr sz="1400"/>
            </a:lvl3pPr>
            <a:lvl4pPr marL="1230298" indent="0">
              <a:buNone/>
              <a:defRPr sz="1300"/>
            </a:lvl4pPr>
            <a:lvl5pPr marL="1640397" indent="0">
              <a:buNone/>
              <a:defRPr sz="1300"/>
            </a:lvl5pPr>
            <a:lvl6pPr marL="2050496" indent="0">
              <a:buNone/>
              <a:defRPr sz="1300"/>
            </a:lvl6pPr>
            <a:lvl7pPr marL="2460597" indent="0">
              <a:buNone/>
              <a:defRPr sz="1300"/>
            </a:lvl7pPr>
            <a:lvl8pPr marL="2870696" indent="0">
              <a:buNone/>
              <a:defRPr sz="1300"/>
            </a:lvl8pPr>
            <a:lvl9pPr marL="328079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6052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1976" tIns="40986" rIns="81976" bIns="40986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1976" tIns="40986" rIns="81976" bIns="40986" anchor="b"/>
          <a:lstStyle>
            <a:lvl1pPr marL="0" indent="0">
              <a:buNone/>
              <a:defRPr sz="1800"/>
            </a:lvl1pPr>
            <a:lvl2pPr marL="409859" indent="0">
              <a:buNone/>
              <a:defRPr sz="1600"/>
            </a:lvl2pPr>
            <a:lvl3pPr marL="819719" indent="0">
              <a:buNone/>
              <a:defRPr sz="1400"/>
            </a:lvl3pPr>
            <a:lvl4pPr marL="1229579" indent="0">
              <a:buNone/>
              <a:defRPr sz="1300"/>
            </a:lvl4pPr>
            <a:lvl5pPr marL="1639439" indent="0">
              <a:buNone/>
              <a:defRPr sz="1300"/>
            </a:lvl5pPr>
            <a:lvl6pPr marL="2049298" indent="0">
              <a:buNone/>
              <a:defRPr sz="1300"/>
            </a:lvl6pPr>
            <a:lvl7pPr marL="2459159" indent="0">
              <a:buNone/>
              <a:defRPr sz="1300"/>
            </a:lvl7pPr>
            <a:lvl8pPr marL="2869017" indent="0">
              <a:buNone/>
              <a:defRPr sz="1300"/>
            </a:lvl8pPr>
            <a:lvl9pPr marL="327887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81858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21" tIns="41010" rIns="82021" bIns="410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29" y="1599907"/>
            <a:ext cx="4048815" cy="4525863"/>
          </a:xfrm>
          <a:prstGeom prst="rect">
            <a:avLst/>
          </a:prstGeom>
        </p:spPr>
        <p:txBody>
          <a:bodyPr lIns="82021" tIns="41010" rIns="82021" bIns="41010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07"/>
            <a:ext cx="4048816" cy="4525863"/>
          </a:xfrm>
          <a:prstGeom prst="rect">
            <a:avLst/>
          </a:prstGeom>
        </p:spPr>
        <p:txBody>
          <a:bodyPr lIns="82021" tIns="41010" rIns="82021" bIns="41010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4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21" tIns="41010" rIns="82021" bIns="4101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23"/>
            <a:ext cx="4040532" cy="639961"/>
          </a:xfrm>
          <a:prstGeom prst="rect">
            <a:avLst/>
          </a:prstGeom>
        </p:spPr>
        <p:txBody>
          <a:bodyPr lIns="82021" tIns="41010" rIns="82021" bIns="41010" anchor="b"/>
          <a:lstStyle>
            <a:lvl1pPr marL="0" indent="0">
              <a:buNone/>
              <a:defRPr sz="2200" b="1"/>
            </a:lvl1pPr>
            <a:lvl2pPr marL="410099" indent="0">
              <a:buNone/>
              <a:defRPr sz="1800" b="1"/>
            </a:lvl2pPr>
            <a:lvl3pPr marL="820199" indent="0">
              <a:buNone/>
              <a:defRPr sz="1600" b="1"/>
            </a:lvl3pPr>
            <a:lvl4pPr marL="1230298" indent="0">
              <a:buNone/>
              <a:defRPr sz="1400" b="1"/>
            </a:lvl4pPr>
            <a:lvl5pPr marL="1640397" indent="0">
              <a:buNone/>
              <a:defRPr sz="1400" b="1"/>
            </a:lvl5pPr>
            <a:lvl6pPr marL="2050496" indent="0">
              <a:buNone/>
              <a:defRPr sz="1400" b="1"/>
            </a:lvl6pPr>
            <a:lvl7pPr marL="2460597" indent="0">
              <a:buNone/>
              <a:defRPr sz="1400" b="1"/>
            </a:lvl7pPr>
            <a:lvl8pPr marL="2870696" indent="0">
              <a:buNone/>
              <a:defRPr sz="1400" b="1"/>
            </a:lvl8pPr>
            <a:lvl9pPr marL="32807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2021" tIns="41010" rIns="82021" bIns="4101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23"/>
            <a:ext cx="4041913" cy="639961"/>
          </a:xfrm>
          <a:prstGeom prst="rect">
            <a:avLst/>
          </a:prstGeom>
        </p:spPr>
        <p:txBody>
          <a:bodyPr lIns="82021" tIns="41010" rIns="82021" bIns="41010" anchor="b"/>
          <a:lstStyle>
            <a:lvl1pPr marL="0" indent="0">
              <a:buNone/>
              <a:defRPr sz="2200" b="1"/>
            </a:lvl1pPr>
            <a:lvl2pPr marL="410099" indent="0">
              <a:buNone/>
              <a:defRPr sz="1800" b="1"/>
            </a:lvl2pPr>
            <a:lvl3pPr marL="820199" indent="0">
              <a:buNone/>
              <a:defRPr sz="1600" b="1"/>
            </a:lvl3pPr>
            <a:lvl4pPr marL="1230298" indent="0">
              <a:buNone/>
              <a:defRPr sz="1400" b="1"/>
            </a:lvl4pPr>
            <a:lvl5pPr marL="1640397" indent="0">
              <a:buNone/>
              <a:defRPr sz="1400" b="1"/>
            </a:lvl5pPr>
            <a:lvl6pPr marL="2050496" indent="0">
              <a:buNone/>
              <a:defRPr sz="1400" b="1"/>
            </a:lvl6pPr>
            <a:lvl7pPr marL="2460597" indent="0">
              <a:buNone/>
              <a:defRPr sz="1400" b="1"/>
            </a:lvl7pPr>
            <a:lvl8pPr marL="2870696" indent="0">
              <a:buNone/>
              <a:defRPr sz="1400" b="1"/>
            </a:lvl8pPr>
            <a:lvl9pPr marL="32807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2021" tIns="41010" rIns="82021" bIns="4101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28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21" tIns="41010" rIns="82021" bIns="410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04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49927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2021" tIns="41010" rIns="82021" bIns="41010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2021" tIns="41010" rIns="82021" bIns="41010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7"/>
            <a:ext cx="3007967" cy="4691063"/>
          </a:xfrm>
          <a:prstGeom prst="rect">
            <a:avLst/>
          </a:prstGeom>
        </p:spPr>
        <p:txBody>
          <a:bodyPr lIns="82021" tIns="41010" rIns="82021" bIns="41010"/>
          <a:lstStyle>
            <a:lvl1pPr marL="0" indent="0">
              <a:buNone/>
              <a:defRPr sz="1300"/>
            </a:lvl1pPr>
            <a:lvl2pPr marL="410099" indent="0">
              <a:buNone/>
              <a:defRPr sz="1100"/>
            </a:lvl2pPr>
            <a:lvl3pPr marL="820199" indent="0">
              <a:buNone/>
              <a:defRPr sz="900"/>
            </a:lvl3pPr>
            <a:lvl4pPr marL="1230298" indent="0">
              <a:buNone/>
              <a:defRPr sz="800"/>
            </a:lvl4pPr>
            <a:lvl5pPr marL="1640397" indent="0">
              <a:buNone/>
              <a:defRPr sz="800"/>
            </a:lvl5pPr>
            <a:lvl6pPr marL="2050496" indent="0">
              <a:buNone/>
              <a:defRPr sz="800"/>
            </a:lvl6pPr>
            <a:lvl7pPr marL="2460597" indent="0">
              <a:buNone/>
              <a:defRPr sz="800"/>
            </a:lvl7pPr>
            <a:lvl8pPr marL="2870696" indent="0">
              <a:buNone/>
              <a:defRPr sz="800"/>
            </a:lvl8pPr>
            <a:lvl9pPr marL="32807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6313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2021" tIns="41010" rIns="82021" bIns="41010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2021" tIns="41010" rIns="82021" bIns="41010"/>
          <a:lstStyle>
            <a:lvl1pPr marL="0" indent="0">
              <a:buNone/>
              <a:defRPr sz="2900"/>
            </a:lvl1pPr>
            <a:lvl2pPr marL="410099" indent="0">
              <a:buNone/>
              <a:defRPr sz="2500"/>
            </a:lvl2pPr>
            <a:lvl3pPr marL="820199" indent="0">
              <a:buNone/>
              <a:defRPr sz="2200"/>
            </a:lvl3pPr>
            <a:lvl4pPr marL="1230298" indent="0">
              <a:buNone/>
              <a:defRPr sz="1800"/>
            </a:lvl4pPr>
            <a:lvl5pPr marL="1640397" indent="0">
              <a:buNone/>
              <a:defRPr sz="1800"/>
            </a:lvl5pPr>
            <a:lvl6pPr marL="2050496" indent="0">
              <a:buNone/>
              <a:defRPr sz="1800"/>
            </a:lvl6pPr>
            <a:lvl7pPr marL="2460597" indent="0">
              <a:buNone/>
              <a:defRPr sz="1800"/>
            </a:lvl7pPr>
            <a:lvl8pPr marL="2870696" indent="0">
              <a:buNone/>
              <a:defRPr sz="1800"/>
            </a:lvl8pPr>
            <a:lvl9pPr marL="328079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46"/>
            <a:ext cx="5487229" cy="805161"/>
          </a:xfrm>
          <a:prstGeom prst="rect">
            <a:avLst/>
          </a:prstGeom>
        </p:spPr>
        <p:txBody>
          <a:bodyPr lIns="82021" tIns="41010" rIns="82021" bIns="41010"/>
          <a:lstStyle>
            <a:lvl1pPr marL="0" indent="0">
              <a:buNone/>
              <a:defRPr sz="1300"/>
            </a:lvl1pPr>
            <a:lvl2pPr marL="410099" indent="0">
              <a:buNone/>
              <a:defRPr sz="1100"/>
            </a:lvl2pPr>
            <a:lvl3pPr marL="820199" indent="0">
              <a:buNone/>
              <a:defRPr sz="900"/>
            </a:lvl3pPr>
            <a:lvl4pPr marL="1230298" indent="0">
              <a:buNone/>
              <a:defRPr sz="800"/>
            </a:lvl4pPr>
            <a:lvl5pPr marL="1640397" indent="0">
              <a:buNone/>
              <a:defRPr sz="800"/>
            </a:lvl5pPr>
            <a:lvl6pPr marL="2050496" indent="0">
              <a:buNone/>
              <a:defRPr sz="800"/>
            </a:lvl6pPr>
            <a:lvl7pPr marL="2460597" indent="0">
              <a:buNone/>
              <a:defRPr sz="800"/>
            </a:lvl7pPr>
            <a:lvl8pPr marL="2870696" indent="0">
              <a:buNone/>
              <a:defRPr sz="800"/>
            </a:lvl8pPr>
            <a:lvl9pPr marL="32807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2185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21" tIns="41010" rIns="82021" bIns="410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7" y="1599907"/>
            <a:ext cx="8230152" cy="4525863"/>
          </a:xfrm>
          <a:prstGeom prst="rect">
            <a:avLst/>
          </a:prstGeom>
        </p:spPr>
        <p:txBody>
          <a:bodyPr vert="eaVert" lIns="82021" tIns="41010" rIns="82021" bIns="410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28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2021" tIns="41010" rIns="82021" bIns="410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2021" tIns="41010" rIns="82021" bIns="410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667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5333"/>
            <a:ext cx="8230152" cy="5850433"/>
          </a:xfrm>
          <a:prstGeom prst="rect">
            <a:avLst/>
          </a:prstGeom>
        </p:spPr>
        <p:txBody>
          <a:bodyPr lIns="82021" tIns="41010" rIns="82021" bIns="410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162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2021" tIns="41010" rIns="82021" bIns="410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29" y="1599903"/>
            <a:ext cx="4048815" cy="2190750"/>
          </a:xfrm>
          <a:prstGeom prst="rect">
            <a:avLst/>
          </a:prstGeom>
        </p:spPr>
        <p:txBody>
          <a:bodyPr lIns="82021" tIns="41010" rIns="82021" bIns="410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2021" tIns="41010" rIns="82021" bIns="410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29" y="3933528"/>
            <a:ext cx="4048815" cy="2192238"/>
          </a:xfrm>
          <a:prstGeom prst="rect">
            <a:avLst/>
          </a:prstGeom>
        </p:spPr>
        <p:txBody>
          <a:bodyPr lIns="82021" tIns="41010" rIns="82021" bIns="410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2021" tIns="41010" rIns="82021" bIns="410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24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599912"/>
            <a:ext cx="4048815" cy="4525863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12"/>
            <a:ext cx="4048816" cy="4525863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5325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7" y="2129731"/>
            <a:ext cx="7771848" cy="1470422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5903"/>
            <a:ext cx="6399696" cy="175319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6594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25" y="1599903"/>
            <a:ext cx="8230152" cy="4525863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64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801"/>
            <a:ext cx="7773228" cy="1361777"/>
          </a:xfrm>
          <a:prstGeom prst="rect">
            <a:avLst/>
          </a:prstGeom>
        </p:spPr>
        <p:txBody>
          <a:bodyPr lIns="82058" tIns="41029" rIns="82058" bIns="41029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613"/>
            <a:ext cx="7773228" cy="1500188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43003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25" y="1599903"/>
            <a:ext cx="4048815" cy="452586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599903"/>
            <a:ext cx="4048816" cy="452586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760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19"/>
            <a:ext cx="4040532" cy="639961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19"/>
            <a:ext cx="4041913" cy="639961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155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0965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2062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2058" tIns="41029" rIns="82058" bIns="4102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7" y="272356"/>
            <a:ext cx="5111750" cy="585341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3"/>
            <a:ext cx="3007967" cy="4691063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88793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2058" tIns="41029" rIns="82058" bIns="4102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42"/>
            <a:ext cx="5487229" cy="80516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14033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5" y="1599903"/>
            <a:ext cx="8230152" cy="4525863"/>
          </a:xfrm>
          <a:prstGeom prst="rect">
            <a:avLst/>
          </a:prstGeom>
        </p:spPr>
        <p:txBody>
          <a:bodyPr vert="eaVert"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68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4428"/>
            <a:ext cx="4040532" cy="639961"/>
          </a:xfrm>
          <a:prstGeom prst="rect">
            <a:avLst/>
          </a:prstGeom>
        </p:spPr>
        <p:txBody>
          <a:bodyPr lIns="81976" tIns="40986" rIns="81976" bIns="40986" anchor="b"/>
          <a:lstStyle>
            <a:lvl1pPr marL="0" indent="0">
              <a:buNone/>
              <a:defRPr sz="2200" b="1"/>
            </a:lvl1pPr>
            <a:lvl2pPr marL="409859" indent="0">
              <a:buNone/>
              <a:defRPr sz="1800" b="1"/>
            </a:lvl2pPr>
            <a:lvl3pPr marL="819719" indent="0">
              <a:buNone/>
              <a:defRPr sz="1600" b="1"/>
            </a:lvl3pPr>
            <a:lvl4pPr marL="1229579" indent="0">
              <a:buNone/>
              <a:defRPr sz="1400" b="1"/>
            </a:lvl4pPr>
            <a:lvl5pPr marL="1639439" indent="0">
              <a:buNone/>
              <a:defRPr sz="1400" b="1"/>
            </a:lvl5pPr>
            <a:lvl6pPr marL="2049298" indent="0">
              <a:buNone/>
              <a:defRPr sz="1400" b="1"/>
            </a:lvl6pPr>
            <a:lvl7pPr marL="2459159" indent="0">
              <a:buNone/>
              <a:defRPr sz="1400" b="1"/>
            </a:lvl7pPr>
            <a:lvl8pPr marL="2869017" indent="0">
              <a:buNone/>
              <a:defRPr sz="1400" b="1"/>
            </a:lvl8pPr>
            <a:lvl9pPr marL="327887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380"/>
            <a:ext cx="4040532" cy="3951386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4428"/>
            <a:ext cx="4041913" cy="639961"/>
          </a:xfrm>
          <a:prstGeom prst="rect">
            <a:avLst/>
          </a:prstGeom>
        </p:spPr>
        <p:txBody>
          <a:bodyPr lIns="81976" tIns="40986" rIns="81976" bIns="40986" anchor="b"/>
          <a:lstStyle>
            <a:lvl1pPr marL="0" indent="0">
              <a:buNone/>
              <a:defRPr sz="2200" b="1"/>
            </a:lvl1pPr>
            <a:lvl2pPr marL="409859" indent="0">
              <a:buNone/>
              <a:defRPr sz="1800" b="1"/>
            </a:lvl2pPr>
            <a:lvl3pPr marL="819719" indent="0">
              <a:buNone/>
              <a:defRPr sz="1600" b="1"/>
            </a:lvl3pPr>
            <a:lvl4pPr marL="1229579" indent="0">
              <a:buNone/>
              <a:defRPr sz="1400" b="1"/>
            </a:lvl4pPr>
            <a:lvl5pPr marL="1639439" indent="0">
              <a:buNone/>
              <a:defRPr sz="1400" b="1"/>
            </a:lvl5pPr>
            <a:lvl6pPr marL="2049298" indent="0">
              <a:buNone/>
              <a:defRPr sz="1400" b="1"/>
            </a:lvl6pPr>
            <a:lvl7pPr marL="2459159" indent="0">
              <a:buNone/>
              <a:defRPr sz="1400" b="1"/>
            </a:lvl7pPr>
            <a:lvl8pPr marL="2869017" indent="0">
              <a:buNone/>
              <a:defRPr sz="1400" b="1"/>
            </a:lvl8pPr>
            <a:lvl9pPr marL="327887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380"/>
            <a:ext cx="4041913" cy="3951386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62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5333"/>
            <a:ext cx="2056848" cy="5850433"/>
          </a:xfrm>
          <a:prstGeom prst="rect">
            <a:avLst/>
          </a:prstGeom>
        </p:spPr>
        <p:txBody>
          <a:bodyPr vert="eaVert"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5333"/>
            <a:ext cx="6040783" cy="5850433"/>
          </a:xfrm>
          <a:prstGeom prst="rect">
            <a:avLst/>
          </a:prstGeom>
        </p:spPr>
        <p:txBody>
          <a:bodyPr vert="eaVert"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5413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5" y="275333"/>
            <a:ext cx="8230152" cy="5850433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386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6925" y="275333"/>
            <a:ext cx="8230152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925" y="1599903"/>
            <a:ext cx="4048815" cy="2190750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61" y="1599903"/>
            <a:ext cx="4048816" cy="2190750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925" y="3933528"/>
            <a:ext cx="4048815" cy="2192238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261" y="3933528"/>
            <a:ext cx="4048816" cy="2192238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88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5333"/>
            <a:ext cx="8230152" cy="1143000"/>
          </a:xfrm>
          <a:prstGeom prst="rect">
            <a:avLst/>
          </a:prstGeom>
        </p:spPr>
        <p:txBody>
          <a:bodyPr lIns="81976" tIns="40986" rIns="81976" bIns="4098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84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3677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2356"/>
            <a:ext cx="3007967" cy="1162347"/>
          </a:xfrm>
          <a:prstGeom prst="rect">
            <a:avLst/>
          </a:prstGeom>
        </p:spPr>
        <p:txBody>
          <a:bodyPr lIns="81976" tIns="40986" rIns="81976" bIns="4098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2356"/>
            <a:ext cx="5111750" cy="5853410"/>
          </a:xfrm>
          <a:prstGeom prst="rect">
            <a:avLst/>
          </a:prstGeom>
        </p:spPr>
        <p:txBody>
          <a:bodyPr lIns="81976" tIns="40986" rIns="81976" bIns="40986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4708"/>
            <a:ext cx="3007967" cy="4691063"/>
          </a:xfrm>
          <a:prstGeom prst="rect">
            <a:avLst/>
          </a:prstGeom>
        </p:spPr>
        <p:txBody>
          <a:bodyPr lIns="81976" tIns="40986" rIns="81976" bIns="40986"/>
          <a:lstStyle>
            <a:lvl1pPr marL="0" indent="0">
              <a:buNone/>
              <a:defRPr sz="1300"/>
            </a:lvl1pPr>
            <a:lvl2pPr marL="409859" indent="0">
              <a:buNone/>
              <a:defRPr sz="1100"/>
            </a:lvl2pPr>
            <a:lvl3pPr marL="819719" indent="0">
              <a:buNone/>
              <a:defRPr sz="900"/>
            </a:lvl3pPr>
            <a:lvl4pPr marL="1229579" indent="0">
              <a:buNone/>
              <a:defRPr sz="800"/>
            </a:lvl4pPr>
            <a:lvl5pPr marL="1639439" indent="0">
              <a:buNone/>
              <a:defRPr sz="800"/>
            </a:lvl5pPr>
            <a:lvl6pPr marL="2049298" indent="0">
              <a:buNone/>
              <a:defRPr sz="800"/>
            </a:lvl6pPr>
            <a:lvl7pPr marL="2459159" indent="0">
              <a:buNone/>
              <a:defRPr sz="800"/>
            </a:lvl7pPr>
            <a:lvl8pPr marL="2869017" indent="0">
              <a:buNone/>
              <a:defRPr sz="800"/>
            </a:lvl8pPr>
            <a:lvl9pPr marL="32788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0063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1195"/>
            <a:ext cx="5487229" cy="565547"/>
          </a:xfrm>
          <a:prstGeom prst="rect">
            <a:avLst/>
          </a:prstGeom>
        </p:spPr>
        <p:txBody>
          <a:bodyPr lIns="81976" tIns="40986" rIns="81976" bIns="4098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3172"/>
            <a:ext cx="5487229" cy="4115098"/>
          </a:xfrm>
          <a:prstGeom prst="rect">
            <a:avLst/>
          </a:prstGeom>
        </p:spPr>
        <p:txBody>
          <a:bodyPr lIns="81976" tIns="40986" rIns="81976" bIns="40986"/>
          <a:lstStyle>
            <a:lvl1pPr marL="0" indent="0">
              <a:buNone/>
              <a:defRPr sz="2900"/>
            </a:lvl1pPr>
            <a:lvl2pPr marL="409859" indent="0">
              <a:buNone/>
              <a:defRPr sz="2500"/>
            </a:lvl2pPr>
            <a:lvl3pPr marL="819719" indent="0">
              <a:buNone/>
              <a:defRPr sz="2200"/>
            </a:lvl3pPr>
            <a:lvl4pPr marL="1229579" indent="0">
              <a:buNone/>
              <a:defRPr sz="1800"/>
            </a:lvl4pPr>
            <a:lvl5pPr marL="1639439" indent="0">
              <a:buNone/>
              <a:defRPr sz="1800"/>
            </a:lvl5pPr>
            <a:lvl6pPr marL="2049298" indent="0">
              <a:buNone/>
              <a:defRPr sz="1800"/>
            </a:lvl6pPr>
            <a:lvl7pPr marL="2459159" indent="0">
              <a:buNone/>
              <a:defRPr sz="1800"/>
            </a:lvl7pPr>
            <a:lvl8pPr marL="2869017" indent="0">
              <a:buNone/>
              <a:defRPr sz="1800"/>
            </a:lvl8pPr>
            <a:lvl9pPr marL="327887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6750"/>
            <a:ext cx="5487229" cy="805161"/>
          </a:xfrm>
          <a:prstGeom prst="rect">
            <a:avLst/>
          </a:prstGeom>
        </p:spPr>
        <p:txBody>
          <a:bodyPr lIns="81976" tIns="40986" rIns="81976" bIns="40986"/>
          <a:lstStyle>
            <a:lvl1pPr marL="0" indent="0">
              <a:buNone/>
              <a:defRPr sz="1300"/>
            </a:lvl1pPr>
            <a:lvl2pPr marL="409859" indent="0">
              <a:buNone/>
              <a:defRPr sz="1100"/>
            </a:lvl2pPr>
            <a:lvl3pPr marL="819719" indent="0">
              <a:buNone/>
              <a:defRPr sz="900"/>
            </a:lvl3pPr>
            <a:lvl4pPr marL="1229579" indent="0">
              <a:buNone/>
              <a:defRPr sz="800"/>
            </a:lvl4pPr>
            <a:lvl5pPr marL="1639439" indent="0">
              <a:buNone/>
              <a:defRPr sz="800"/>
            </a:lvl5pPr>
            <a:lvl6pPr marL="2049298" indent="0">
              <a:buNone/>
              <a:defRPr sz="800"/>
            </a:lvl6pPr>
            <a:lvl7pPr marL="2459159" indent="0">
              <a:buNone/>
              <a:defRPr sz="800"/>
            </a:lvl7pPr>
            <a:lvl8pPr marL="2869017" indent="0">
              <a:buNone/>
              <a:defRPr sz="800"/>
            </a:lvl8pPr>
            <a:lvl9pPr marL="32788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4397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64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23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2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859"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9719"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9579"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9439" algn="ctr" defTabSz="88945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435" indent="-334435" algn="l" defTabSz="889454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2946" indent="-277509" algn="l" defTabSz="889454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2882" indent="-223432" algn="l" defTabSz="889454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6897" indent="-222007" algn="l" defTabSz="889454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2335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2197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2056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1915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1775" indent="-222007" algn="l" defTabSz="8894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85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71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957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943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9298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9159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9017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8876" algn="l" defTabSz="819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62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21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3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09955"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19911"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29867"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39821" algn="ctr" defTabSz="889662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514" indent="-334514" algn="l" defTabSz="889662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3115" indent="-277575" algn="l" defTabSz="889662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3142" indent="-223484" algn="l" defTabSz="889662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7261" indent="-222059" algn="l" defTabSz="889662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2804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2761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2716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2671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2627" indent="-222059" algn="l" defTabSz="88966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955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911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9867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9821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9777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9733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9689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9644" algn="l" defTabSz="8199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59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80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18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8997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997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8997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8997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8997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10099" algn="ctr" defTabSz="88997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20199" algn="ctr" defTabSz="88997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30298" algn="ctr" defTabSz="88997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40397" algn="ctr" defTabSz="889974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631" indent="-334631" algn="l" defTabSz="889974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3369" indent="-277673" algn="l" defTabSz="889974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3533" indent="-223562" algn="l" defTabSz="889974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7807" indent="-222137" algn="l" defTabSz="889974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3507" indent="-222137" algn="l" defTabSz="88997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3607" indent="-222137" algn="l" defTabSz="88997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3706" indent="-222137" algn="l" defTabSz="88997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3805" indent="-222137" algn="l" defTabSz="88997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3905" indent="-222137" algn="l" defTabSz="88997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99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199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298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397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496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597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696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795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ources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6343055"/>
            <a:ext cx="1471543" cy="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home">
            <a:hlinkClick r:id="rId1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8" y="6340079"/>
            <a:ext cx="868294" cy="4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next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77" y="6331148"/>
            <a:ext cx="421032" cy="4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reviou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7" y="6335614"/>
            <a:ext cx="421032" cy="4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9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10291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820583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230874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641165" algn="ctr" defTabSz="89039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34787" indent="-334787" algn="l" defTabSz="890390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3708" indent="-277802" algn="l" defTabSz="890390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4055" indent="-223666" algn="l" defTabSz="890390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58537" indent="-222241" algn="l" defTabSz="89039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4444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4736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25027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35318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45609" indent="-222241" algn="l" defTabSz="8903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Virtual%20Lab/BL_20_dev_100.html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358354" y="1498"/>
            <a:ext cx="3632272" cy="3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22" tIns="45215" rIns="90422" bIns="45215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1612358" y="4055568"/>
            <a:ext cx="2058229" cy="5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17" tIns="45462" rIns="90917" bIns="4546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900">
                <a:solidFill>
                  <a:srgbClr val="000000"/>
                </a:solidFill>
              </a:rPr>
              <a:t>Animal Cell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5459620" y="4051103"/>
            <a:ext cx="2058228" cy="5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17" tIns="45462" rIns="90917" bIns="4546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900">
                <a:solidFill>
                  <a:srgbClr val="000000"/>
                </a:solidFill>
              </a:rPr>
              <a:t>Plant Cell</a:t>
            </a:r>
          </a:p>
        </p:txBody>
      </p:sp>
      <p:pic>
        <p:nvPicPr>
          <p:cNvPr id="150541" name="Picture 13" descr="s17_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241362"/>
            <a:ext cx="2744304" cy="17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2" name="Picture 14" descr="s17_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1" y="2241362"/>
            <a:ext cx="2744304" cy="17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683326" y="1227832"/>
            <a:ext cx="7599293" cy="5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22" tIns="45215" rIns="90422" bIns="45215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003366"/>
                </a:solidFill>
              </a:rPr>
              <a:t>Plant and Animal Cell Structures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150547" name="Text Box 19"/>
          <p:cNvSpPr txBox="1">
            <a:spLocks noChangeArrowheads="1"/>
          </p:cNvSpPr>
          <p:nvPr/>
        </p:nvSpPr>
        <p:spPr bwMode="auto">
          <a:xfrm>
            <a:off x="593597" y="483696"/>
            <a:ext cx="7773229" cy="47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22" tIns="45215" rIns="90422" bIns="45215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Structures and Organelles</a:t>
            </a:r>
          </a:p>
        </p:txBody>
      </p:sp>
      <p:pic>
        <p:nvPicPr>
          <p:cNvPr id="150555" name="Picture 27" descr="Vlab_100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09" y="5119698"/>
            <a:ext cx="3048000" cy="93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52" name="Text Box 24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6679935" y="5255126"/>
            <a:ext cx="1789043" cy="64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75" tIns="45442" rIns="90875" bIns="4544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  <a:hlinkClick r:id="rId6" action="ppaction://hlinkfile"/>
              </a:rPr>
              <a:t>Cellular Pursuit</a:t>
            </a:r>
            <a:endParaRPr lang="en-US" b="1">
              <a:solidFill>
                <a:srgbClr val="A6000D"/>
              </a:solidFill>
            </a:endParaRPr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22" tIns="45215" rIns="90422" bIns="45215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438782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358351" y="1497"/>
            <a:ext cx="3632315" cy="3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43" tIns="45226" rIns="90443" bIns="4522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54664" name="Text Box 40"/>
          <p:cNvSpPr txBox="1">
            <a:spLocks noChangeArrowheads="1"/>
          </p:cNvSpPr>
          <p:nvPr/>
        </p:nvSpPr>
        <p:spPr bwMode="auto">
          <a:xfrm>
            <a:off x="593595" y="483695"/>
            <a:ext cx="7773229" cy="4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Structures and Organelles</a:t>
            </a:r>
          </a:p>
        </p:txBody>
      </p:sp>
      <p:pic>
        <p:nvPicPr>
          <p:cNvPr id="154666" name="Picture 42" descr="ch 7 im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07" y="1147474"/>
            <a:ext cx="6032500" cy="48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67" name="Text Box 43"/>
          <p:cNvSpPr txBox="1">
            <a:spLocks noChangeArrowheads="1"/>
          </p:cNvSpPr>
          <p:nvPr/>
        </p:nvSpPr>
        <p:spPr bwMode="auto">
          <a:xfrm>
            <a:off x="46941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43" tIns="45226" rIns="90443" bIns="4522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878913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358348" y="1494"/>
            <a:ext cx="3632377" cy="36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4" tIns="45242" rIns="90474" bIns="4524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159770" name="Text Box 26"/>
          <p:cNvSpPr txBox="1">
            <a:spLocks noChangeArrowheads="1"/>
          </p:cNvSpPr>
          <p:nvPr/>
        </p:nvSpPr>
        <p:spPr bwMode="auto">
          <a:xfrm>
            <a:off x="593592" y="483695"/>
            <a:ext cx="7773229" cy="4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4" tIns="45242" rIns="90474" bIns="4524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Structures and Organelles</a:t>
            </a:r>
          </a:p>
        </p:txBody>
      </p:sp>
      <p:pic>
        <p:nvPicPr>
          <p:cNvPr id="159772" name="Picture 28" descr="ch 7 im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21" y="1202531"/>
            <a:ext cx="6632989" cy="48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73" name="Text Box 29"/>
          <p:cNvSpPr txBox="1">
            <a:spLocks noChangeArrowheads="1"/>
          </p:cNvSpPr>
          <p:nvPr/>
        </p:nvSpPr>
        <p:spPr bwMode="auto">
          <a:xfrm>
            <a:off x="46940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4" tIns="45242" rIns="90474" bIns="45242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313318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3316" y="1227833"/>
            <a:ext cx="2033380" cy="5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A6000D"/>
                </a:solidFill>
              </a:rPr>
              <a:t>Cilia</a:t>
            </a:r>
            <a:endParaRPr lang="en-US" sz="2000">
              <a:solidFill>
                <a:srgbClr val="A6000D"/>
              </a:solidFill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7458" y="1800821"/>
            <a:ext cx="7860196" cy="98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Short, numerous projections that look like hairs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358348" y="1490"/>
            <a:ext cx="3632462" cy="36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16" tIns="45263" rIns="90516" bIns="45263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Cellular Structure and Function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87458" y="3370957"/>
            <a:ext cx="2758109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en-US" sz="2900">
                <a:solidFill>
                  <a:srgbClr val="A6000D"/>
                </a:solidFill>
              </a:rPr>
              <a:t>Flagella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62610" y="4071939"/>
            <a:ext cx="7860196" cy="5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Longer and less numerous than cilia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62610" y="4786314"/>
            <a:ext cx="7793935" cy="5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>
                <a:solidFill>
                  <a:srgbClr val="000000"/>
                </a:solidFill>
              </a:rPr>
              <a:t>Create movement with a whiplike motion</a:t>
            </a:r>
            <a:endParaRPr lang="en-US" sz="2900">
              <a:solidFill>
                <a:srgbClr val="CC0066"/>
              </a:solidFill>
            </a:endParaRP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593588" y="483693"/>
            <a:ext cx="7773229" cy="47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A6000D"/>
                </a:solidFill>
              </a:rPr>
              <a:t>Structures and Organelles</a:t>
            </a:r>
          </a:p>
        </p:txBody>
      </p:sp>
      <p:pic>
        <p:nvPicPr>
          <p:cNvPr id="61464" name="Picture 24" descr="AUDIO copy">
            <a:hlinkClick r:id="" action="ppaction://noaction">
              <a:snd r:embed="rId4" name="cilium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2" y="1321594"/>
            <a:ext cx="357533" cy="3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5" name="Picture 25" descr="AUDIO copy">
            <a:hlinkClick r:id="" action="ppaction://noaction">
              <a:snd r:embed="rId6" name="flagellum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67" y="3463232"/>
            <a:ext cx="357533" cy="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46936" y="38695"/>
            <a:ext cx="12589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63" rIns="90516" bIns="45263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A6000D"/>
                </a:solidFill>
              </a:rPr>
              <a:t>Section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804583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Office PowerPoint</Application>
  <PresentationFormat>On-screen Show (4:3)</PresentationFormat>
  <Paragraphs>25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Morrison</dc:creator>
  <cp:lastModifiedBy>Don Morrison</cp:lastModifiedBy>
  <cp:revision>1</cp:revision>
  <dcterms:created xsi:type="dcterms:W3CDTF">2012-09-23T20:02:55Z</dcterms:created>
  <dcterms:modified xsi:type="dcterms:W3CDTF">2012-09-23T20:05:28Z</dcterms:modified>
</cp:coreProperties>
</file>