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8" r:id="rId3"/>
    <p:sldMasterId id="2147483702" r:id="rId4"/>
    <p:sldMasterId id="2147483716" r:id="rId5"/>
    <p:sldMasterId id="2147483730" r:id="rId6"/>
    <p:sldMasterId id="2147483744" r:id="rId7"/>
  </p:sldMasterIdLst>
  <p:notesMasterIdLst>
    <p:notesMasterId r:id="rId15"/>
  </p:notesMasterIdLst>
  <p:sldIdLst>
    <p:sldId id="257" r:id="rId8"/>
    <p:sldId id="259" r:id="rId9"/>
    <p:sldId id="260" r:id="rId10"/>
    <p:sldId id="261" r:id="rId11"/>
    <p:sldId id="262" r:id="rId12"/>
    <p:sldId id="263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15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5762" algn="l" defTabSz="9115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1519" algn="l" defTabSz="9115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7277" algn="l" defTabSz="9115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3035" algn="l" defTabSz="9115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8794" algn="l" defTabSz="9115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4551" algn="l" defTabSz="9115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0313" algn="l" defTabSz="9115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6069" algn="l" defTabSz="9115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3BE20-501A-4AC6-BC32-8AB0D66C2F83}" type="datetimeFigureOut">
              <a:rPr lang="en-US" smtClean="0"/>
              <a:t>9/23/2012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A3856F-BBBA-4535-B78C-A0E7EF8F3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24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15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762" algn="l" defTabSz="9115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1519" algn="l" defTabSz="9115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7277" algn="l" defTabSz="9115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3035" algn="l" defTabSz="9115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8794" algn="l" defTabSz="9115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4551" algn="l" defTabSz="9115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0313" algn="l" defTabSz="9115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6069" algn="l" defTabSz="9115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504797-78A4-4094-949E-7A355085159A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0208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C22FB4-640B-4B6A-9392-481E5A39BE6A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0310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565565-E03B-49B8-B348-571298276AF4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0413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B85148-3626-4329-A551-F7091D01ED97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0515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5CF2CE-DFAC-4E6F-ACC0-784331A40AD4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0617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D86A77-219F-42C4-A7D6-4405A25531CE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0720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94465B-1BF1-4BDF-B0FC-04FAC6B853EA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0822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23925" y="685488"/>
            <a:ext cx="5010150" cy="3429000"/>
          </a:xfrm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079" y="2129731"/>
            <a:ext cx="7771848" cy="1470422"/>
          </a:xfrm>
          <a:prstGeom prst="rect">
            <a:avLst/>
          </a:prstGeom>
        </p:spPr>
        <p:txBody>
          <a:bodyPr lIns="81809" tIns="40903" rIns="81809" bIns="4090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152" y="3885930"/>
            <a:ext cx="6399696" cy="1753195"/>
          </a:xfrm>
          <a:prstGeom prst="rect">
            <a:avLst/>
          </a:prstGeom>
        </p:spPr>
        <p:txBody>
          <a:bodyPr lIns="81809" tIns="40903" rIns="81809" bIns="40903"/>
          <a:lstStyle>
            <a:lvl1pPr marL="0" indent="0" algn="ctr">
              <a:buNone/>
              <a:defRPr/>
            </a:lvl1pPr>
            <a:lvl2pPr marL="408996" indent="0" algn="ctr">
              <a:buNone/>
              <a:defRPr/>
            </a:lvl2pPr>
            <a:lvl3pPr marL="817992" indent="0" algn="ctr">
              <a:buNone/>
              <a:defRPr/>
            </a:lvl3pPr>
            <a:lvl4pPr marL="1226992" indent="0" algn="ctr">
              <a:buNone/>
              <a:defRPr/>
            </a:lvl4pPr>
            <a:lvl5pPr marL="1635987" indent="0" algn="ctr">
              <a:buNone/>
              <a:defRPr/>
            </a:lvl5pPr>
            <a:lvl6pPr marL="2044992" indent="0" algn="ctr">
              <a:buNone/>
              <a:defRPr/>
            </a:lvl6pPr>
            <a:lvl7pPr marL="2453989" indent="0" algn="ctr">
              <a:buNone/>
              <a:defRPr/>
            </a:lvl7pPr>
            <a:lvl8pPr marL="2862985" indent="0" algn="ctr">
              <a:buNone/>
              <a:defRPr/>
            </a:lvl8pPr>
            <a:lvl9pPr marL="327198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7917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27" y="275333"/>
            <a:ext cx="8230152" cy="1143000"/>
          </a:xfrm>
          <a:prstGeom prst="rect">
            <a:avLst/>
          </a:prstGeom>
        </p:spPr>
        <p:txBody>
          <a:bodyPr lIns="81809" tIns="40903" rIns="81809" bIns="4090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927" y="1599930"/>
            <a:ext cx="8230152" cy="4525863"/>
          </a:xfrm>
          <a:prstGeom prst="rect">
            <a:avLst/>
          </a:prstGeom>
        </p:spPr>
        <p:txBody>
          <a:bodyPr vert="eaVert" lIns="81809" tIns="40903" rIns="81809" bIns="4090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7647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229" y="275333"/>
            <a:ext cx="2056848" cy="5850433"/>
          </a:xfrm>
          <a:prstGeom prst="rect">
            <a:avLst/>
          </a:prstGeom>
        </p:spPr>
        <p:txBody>
          <a:bodyPr vert="eaVert" lIns="81809" tIns="40903" rIns="81809" bIns="4090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924" y="275333"/>
            <a:ext cx="6040783" cy="5850433"/>
          </a:xfrm>
          <a:prstGeom prst="rect">
            <a:avLst/>
          </a:prstGeom>
        </p:spPr>
        <p:txBody>
          <a:bodyPr vert="eaVert" lIns="81809" tIns="40903" rIns="81809" bIns="4090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8764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6927" y="275333"/>
            <a:ext cx="8230152" cy="5850433"/>
          </a:xfrm>
          <a:prstGeom prst="rect">
            <a:avLst/>
          </a:prstGeom>
        </p:spPr>
        <p:txBody>
          <a:bodyPr lIns="81809" tIns="40903" rIns="81809" bIns="4090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56833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6927" y="275333"/>
            <a:ext cx="8230152" cy="1143000"/>
          </a:xfrm>
          <a:prstGeom prst="rect">
            <a:avLst/>
          </a:prstGeom>
        </p:spPr>
        <p:txBody>
          <a:bodyPr lIns="81809" tIns="40903" rIns="81809" bIns="4090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6932" y="1599903"/>
            <a:ext cx="4048815" cy="2190750"/>
          </a:xfrm>
          <a:prstGeom prst="rect">
            <a:avLst/>
          </a:prstGeom>
        </p:spPr>
        <p:txBody>
          <a:bodyPr lIns="81809" tIns="40903" rIns="81809" bIns="4090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8261" y="1599903"/>
            <a:ext cx="4048816" cy="2190750"/>
          </a:xfrm>
          <a:prstGeom prst="rect">
            <a:avLst/>
          </a:prstGeom>
        </p:spPr>
        <p:txBody>
          <a:bodyPr lIns="81809" tIns="40903" rIns="81809" bIns="4090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6932" y="3933528"/>
            <a:ext cx="4048815" cy="2192238"/>
          </a:xfrm>
          <a:prstGeom prst="rect">
            <a:avLst/>
          </a:prstGeom>
        </p:spPr>
        <p:txBody>
          <a:bodyPr lIns="81809" tIns="40903" rIns="81809" bIns="4090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8261" y="3933528"/>
            <a:ext cx="4048816" cy="2192238"/>
          </a:xfrm>
          <a:prstGeom prst="rect">
            <a:avLst/>
          </a:prstGeom>
        </p:spPr>
        <p:txBody>
          <a:bodyPr lIns="81809" tIns="40903" rIns="81809" bIns="4090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5157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079" y="2129731"/>
            <a:ext cx="7771848" cy="1470422"/>
          </a:xfrm>
          <a:prstGeom prst="rect">
            <a:avLst/>
          </a:prstGeom>
        </p:spPr>
        <p:txBody>
          <a:bodyPr lIns="81827" tIns="40912" rIns="81827" bIns="4091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152" y="3885928"/>
            <a:ext cx="6399696" cy="1753195"/>
          </a:xfrm>
          <a:prstGeom prst="rect">
            <a:avLst/>
          </a:prstGeom>
        </p:spPr>
        <p:txBody>
          <a:bodyPr lIns="81827" tIns="40912" rIns="81827" bIns="40912"/>
          <a:lstStyle>
            <a:lvl1pPr marL="0" indent="0" algn="ctr">
              <a:buNone/>
              <a:defRPr/>
            </a:lvl1pPr>
            <a:lvl2pPr marL="409092" indent="0" algn="ctr">
              <a:buNone/>
              <a:defRPr/>
            </a:lvl2pPr>
            <a:lvl3pPr marL="818183" indent="0" algn="ctr">
              <a:buNone/>
              <a:defRPr/>
            </a:lvl3pPr>
            <a:lvl4pPr marL="1227279" indent="0" algn="ctr">
              <a:buNone/>
              <a:defRPr/>
            </a:lvl4pPr>
            <a:lvl5pPr marL="1636370" indent="0" algn="ctr">
              <a:buNone/>
              <a:defRPr/>
            </a:lvl5pPr>
            <a:lvl6pPr marL="2045470" indent="0" algn="ctr">
              <a:buNone/>
              <a:defRPr/>
            </a:lvl6pPr>
            <a:lvl7pPr marL="2454563" indent="0" algn="ctr">
              <a:buNone/>
              <a:defRPr/>
            </a:lvl7pPr>
            <a:lvl8pPr marL="2863655" indent="0" algn="ctr">
              <a:buNone/>
              <a:defRPr/>
            </a:lvl8pPr>
            <a:lvl9pPr marL="327274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0122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27" y="275333"/>
            <a:ext cx="8230152" cy="1143000"/>
          </a:xfrm>
          <a:prstGeom prst="rect">
            <a:avLst/>
          </a:prstGeom>
        </p:spPr>
        <p:txBody>
          <a:bodyPr lIns="81827" tIns="40912" rIns="81827" bIns="4091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927" y="1599928"/>
            <a:ext cx="8230152" cy="4525863"/>
          </a:xfrm>
          <a:prstGeom prst="rect">
            <a:avLst/>
          </a:prstGeom>
        </p:spPr>
        <p:txBody>
          <a:bodyPr lIns="81827" tIns="40912" rIns="81827" bIns="4091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9219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968" y="4406801"/>
            <a:ext cx="7773228" cy="1361777"/>
          </a:xfrm>
          <a:prstGeom prst="rect">
            <a:avLst/>
          </a:prstGeom>
        </p:spPr>
        <p:txBody>
          <a:bodyPr lIns="81827" tIns="40912" rIns="81827" bIns="40912"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968" y="2906613"/>
            <a:ext cx="7773228" cy="1500188"/>
          </a:xfrm>
          <a:prstGeom prst="rect">
            <a:avLst/>
          </a:prstGeom>
        </p:spPr>
        <p:txBody>
          <a:bodyPr lIns="81827" tIns="40912" rIns="81827" bIns="40912" anchor="b"/>
          <a:lstStyle>
            <a:lvl1pPr marL="0" indent="0">
              <a:buNone/>
              <a:defRPr sz="1800"/>
            </a:lvl1pPr>
            <a:lvl2pPr marL="409092" indent="0">
              <a:buNone/>
              <a:defRPr sz="1600"/>
            </a:lvl2pPr>
            <a:lvl3pPr marL="818183" indent="0">
              <a:buNone/>
              <a:defRPr sz="1400"/>
            </a:lvl3pPr>
            <a:lvl4pPr marL="1227279" indent="0">
              <a:buNone/>
              <a:defRPr sz="1300"/>
            </a:lvl4pPr>
            <a:lvl5pPr marL="1636370" indent="0">
              <a:buNone/>
              <a:defRPr sz="1300"/>
            </a:lvl5pPr>
            <a:lvl6pPr marL="2045470" indent="0">
              <a:buNone/>
              <a:defRPr sz="1300"/>
            </a:lvl6pPr>
            <a:lvl7pPr marL="2454563" indent="0">
              <a:buNone/>
              <a:defRPr sz="1300"/>
            </a:lvl7pPr>
            <a:lvl8pPr marL="2863655" indent="0">
              <a:buNone/>
              <a:defRPr sz="1300"/>
            </a:lvl8pPr>
            <a:lvl9pPr marL="3272747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654640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27" y="275333"/>
            <a:ext cx="8230152" cy="1143000"/>
          </a:xfrm>
          <a:prstGeom prst="rect">
            <a:avLst/>
          </a:prstGeom>
        </p:spPr>
        <p:txBody>
          <a:bodyPr lIns="81827" tIns="40912" rIns="81827" bIns="4091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932" y="1599928"/>
            <a:ext cx="4048815" cy="4525863"/>
          </a:xfrm>
          <a:prstGeom prst="rect">
            <a:avLst/>
          </a:prstGeom>
        </p:spPr>
        <p:txBody>
          <a:bodyPr lIns="81827" tIns="40912" rIns="81827" bIns="40912"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261" y="1599928"/>
            <a:ext cx="4048816" cy="4525863"/>
          </a:xfrm>
          <a:prstGeom prst="rect">
            <a:avLst/>
          </a:prstGeom>
        </p:spPr>
        <p:txBody>
          <a:bodyPr lIns="81827" tIns="40912" rIns="81827" bIns="40912"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16097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27" y="275333"/>
            <a:ext cx="8230152" cy="1143000"/>
          </a:xfrm>
          <a:prstGeom prst="rect">
            <a:avLst/>
          </a:prstGeom>
        </p:spPr>
        <p:txBody>
          <a:bodyPr lIns="81827" tIns="40912" rIns="81827" bIns="40912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924" y="1534444"/>
            <a:ext cx="4040532" cy="639961"/>
          </a:xfrm>
          <a:prstGeom prst="rect">
            <a:avLst/>
          </a:prstGeom>
        </p:spPr>
        <p:txBody>
          <a:bodyPr lIns="81827" tIns="40912" rIns="81827" bIns="40912" anchor="b"/>
          <a:lstStyle>
            <a:lvl1pPr marL="0" indent="0">
              <a:buNone/>
              <a:defRPr sz="2200" b="1"/>
            </a:lvl1pPr>
            <a:lvl2pPr marL="409092" indent="0">
              <a:buNone/>
              <a:defRPr sz="1800" b="1"/>
            </a:lvl2pPr>
            <a:lvl3pPr marL="818183" indent="0">
              <a:buNone/>
              <a:defRPr sz="1600" b="1"/>
            </a:lvl3pPr>
            <a:lvl4pPr marL="1227279" indent="0">
              <a:buNone/>
              <a:defRPr sz="1400" b="1"/>
            </a:lvl4pPr>
            <a:lvl5pPr marL="1636370" indent="0">
              <a:buNone/>
              <a:defRPr sz="1400" b="1"/>
            </a:lvl5pPr>
            <a:lvl6pPr marL="2045470" indent="0">
              <a:buNone/>
              <a:defRPr sz="1400" b="1"/>
            </a:lvl6pPr>
            <a:lvl7pPr marL="2454563" indent="0">
              <a:buNone/>
              <a:defRPr sz="1400" b="1"/>
            </a:lvl7pPr>
            <a:lvl8pPr marL="2863655" indent="0">
              <a:buNone/>
              <a:defRPr sz="1400" b="1"/>
            </a:lvl8pPr>
            <a:lvl9pPr marL="3272747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924" y="2174380"/>
            <a:ext cx="4040532" cy="3951386"/>
          </a:xfrm>
          <a:prstGeom prst="rect">
            <a:avLst/>
          </a:prstGeom>
        </p:spPr>
        <p:txBody>
          <a:bodyPr lIns="81827" tIns="40912" rIns="81827" bIns="40912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64" y="1534444"/>
            <a:ext cx="4041913" cy="639961"/>
          </a:xfrm>
          <a:prstGeom prst="rect">
            <a:avLst/>
          </a:prstGeom>
        </p:spPr>
        <p:txBody>
          <a:bodyPr lIns="81827" tIns="40912" rIns="81827" bIns="40912" anchor="b"/>
          <a:lstStyle>
            <a:lvl1pPr marL="0" indent="0">
              <a:buNone/>
              <a:defRPr sz="2200" b="1"/>
            </a:lvl1pPr>
            <a:lvl2pPr marL="409092" indent="0">
              <a:buNone/>
              <a:defRPr sz="1800" b="1"/>
            </a:lvl2pPr>
            <a:lvl3pPr marL="818183" indent="0">
              <a:buNone/>
              <a:defRPr sz="1600" b="1"/>
            </a:lvl3pPr>
            <a:lvl4pPr marL="1227279" indent="0">
              <a:buNone/>
              <a:defRPr sz="1400" b="1"/>
            </a:lvl4pPr>
            <a:lvl5pPr marL="1636370" indent="0">
              <a:buNone/>
              <a:defRPr sz="1400" b="1"/>
            </a:lvl5pPr>
            <a:lvl6pPr marL="2045470" indent="0">
              <a:buNone/>
              <a:defRPr sz="1400" b="1"/>
            </a:lvl6pPr>
            <a:lvl7pPr marL="2454563" indent="0">
              <a:buNone/>
              <a:defRPr sz="1400" b="1"/>
            </a:lvl7pPr>
            <a:lvl8pPr marL="2863655" indent="0">
              <a:buNone/>
              <a:defRPr sz="1400" b="1"/>
            </a:lvl8pPr>
            <a:lvl9pPr marL="3272747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64" y="2174380"/>
            <a:ext cx="4041913" cy="3951386"/>
          </a:xfrm>
          <a:prstGeom prst="rect">
            <a:avLst/>
          </a:prstGeom>
        </p:spPr>
        <p:txBody>
          <a:bodyPr lIns="81827" tIns="40912" rIns="81827" bIns="40912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40469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27" y="275333"/>
            <a:ext cx="8230152" cy="1143000"/>
          </a:xfrm>
          <a:prstGeom prst="rect">
            <a:avLst/>
          </a:prstGeom>
        </p:spPr>
        <p:txBody>
          <a:bodyPr lIns="81827" tIns="40912" rIns="81827" bIns="4091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69548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27" y="275333"/>
            <a:ext cx="8230152" cy="1143000"/>
          </a:xfrm>
          <a:prstGeom prst="rect">
            <a:avLst/>
          </a:prstGeom>
        </p:spPr>
        <p:txBody>
          <a:bodyPr lIns="81809" tIns="40903" rIns="81809" bIns="4090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927" y="1599930"/>
            <a:ext cx="8230152" cy="4525863"/>
          </a:xfrm>
          <a:prstGeom prst="rect">
            <a:avLst/>
          </a:prstGeom>
        </p:spPr>
        <p:txBody>
          <a:bodyPr lIns="81809" tIns="40903" rIns="81809" bIns="4090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72309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26735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24" y="272356"/>
            <a:ext cx="3007967" cy="1162347"/>
          </a:xfrm>
          <a:prstGeom prst="rect">
            <a:avLst/>
          </a:prstGeom>
        </p:spPr>
        <p:txBody>
          <a:bodyPr lIns="81827" tIns="40912" rIns="81827" bIns="40912"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328" y="272356"/>
            <a:ext cx="5111750" cy="5853410"/>
          </a:xfrm>
          <a:prstGeom prst="rect">
            <a:avLst/>
          </a:prstGeom>
        </p:spPr>
        <p:txBody>
          <a:bodyPr lIns="81827" tIns="40912" rIns="81827" bIns="40912"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924" y="1434708"/>
            <a:ext cx="3007967" cy="4691063"/>
          </a:xfrm>
          <a:prstGeom prst="rect">
            <a:avLst/>
          </a:prstGeom>
        </p:spPr>
        <p:txBody>
          <a:bodyPr lIns="81827" tIns="40912" rIns="81827" bIns="40912"/>
          <a:lstStyle>
            <a:lvl1pPr marL="0" indent="0">
              <a:buNone/>
              <a:defRPr sz="1300"/>
            </a:lvl1pPr>
            <a:lvl2pPr marL="409092" indent="0">
              <a:buNone/>
              <a:defRPr sz="1100"/>
            </a:lvl2pPr>
            <a:lvl3pPr marL="818183" indent="0">
              <a:buNone/>
              <a:defRPr sz="900"/>
            </a:lvl3pPr>
            <a:lvl4pPr marL="1227279" indent="0">
              <a:buNone/>
              <a:defRPr sz="800"/>
            </a:lvl4pPr>
            <a:lvl5pPr marL="1636370" indent="0">
              <a:buNone/>
              <a:defRPr sz="800"/>
            </a:lvl5pPr>
            <a:lvl6pPr marL="2045470" indent="0">
              <a:buNone/>
              <a:defRPr sz="800"/>
            </a:lvl6pPr>
            <a:lvl7pPr marL="2454563" indent="0">
              <a:buNone/>
              <a:defRPr sz="800"/>
            </a:lvl7pPr>
            <a:lvl8pPr marL="2863655" indent="0">
              <a:buNone/>
              <a:defRPr sz="800"/>
            </a:lvl8pPr>
            <a:lvl9pPr marL="3272747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967153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805" y="4801195"/>
            <a:ext cx="5487229" cy="565547"/>
          </a:xfrm>
          <a:prstGeom prst="rect">
            <a:avLst/>
          </a:prstGeom>
        </p:spPr>
        <p:txBody>
          <a:bodyPr lIns="81827" tIns="40912" rIns="81827" bIns="40912"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805" y="613172"/>
            <a:ext cx="5487229" cy="4115098"/>
          </a:xfrm>
          <a:prstGeom prst="rect">
            <a:avLst/>
          </a:prstGeom>
        </p:spPr>
        <p:txBody>
          <a:bodyPr lIns="81827" tIns="40912" rIns="81827" bIns="40912"/>
          <a:lstStyle>
            <a:lvl1pPr marL="0" indent="0">
              <a:buNone/>
              <a:defRPr sz="2900"/>
            </a:lvl1pPr>
            <a:lvl2pPr marL="409092" indent="0">
              <a:buNone/>
              <a:defRPr sz="2500"/>
            </a:lvl2pPr>
            <a:lvl3pPr marL="818183" indent="0">
              <a:buNone/>
              <a:defRPr sz="2200"/>
            </a:lvl3pPr>
            <a:lvl4pPr marL="1227279" indent="0">
              <a:buNone/>
              <a:defRPr sz="1800"/>
            </a:lvl4pPr>
            <a:lvl5pPr marL="1636370" indent="0">
              <a:buNone/>
              <a:defRPr sz="1800"/>
            </a:lvl5pPr>
            <a:lvl6pPr marL="2045470" indent="0">
              <a:buNone/>
              <a:defRPr sz="1800"/>
            </a:lvl6pPr>
            <a:lvl7pPr marL="2454563" indent="0">
              <a:buNone/>
              <a:defRPr sz="1800"/>
            </a:lvl7pPr>
            <a:lvl8pPr marL="2863655" indent="0">
              <a:buNone/>
              <a:defRPr sz="1800"/>
            </a:lvl8pPr>
            <a:lvl9pPr marL="3272747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805" y="5366750"/>
            <a:ext cx="5487229" cy="805161"/>
          </a:xfrm>
          <a:prstGeom prst="rect">
            <a:avLst/>
          </a:prstGeom>
        </p:spPr>
        <p:txBody>
          <a:bodyPr lIns="81827" tIns="40912" rIns="81827" bIns="40912"/>
          <a:lstStyle>
            <a:lvl1pPr marL="0" indent="0">
              <a:buNone/>
              <a:defRPr sz="1300"/>
            </a:lvl1pPr>
            <a:lvl2pPr marL="409092" indent="0">
              <a:buNone/>
              <a:defRPr sz="1100"/>
            </a:lvl2pPr>
            <a:lvl3pPr marL="818183" indent="0">
              <a:buNone/>
              <a:defRPr sz="900"/>
            </a:lvl3pPr>
            <a:lvl4pPr marL="1227279" indent="0">
              <a:buNone/>
              <a:defRPr sz="800"/>
            </a:lvl4pPr>
            <a:lvl5pPr marL="1636370" indent="0">
              <a:buNone/>
              <a:defRPr sz="800"/>
            </a:lvl5pPr>
            <a:lvl6pPr marL="2045470" indent="0">
              <a:buNone/>
              <a:defRPr sz="800"/>
            </a:lvl6pPr>
            <a:lvl7pPr marL="2454563" indent="0">
              <a:buNone/>
              <a:defRPr sz="800"/>
            </a:lvl7pPr>
            <a:lvl8pPr marL="2863655" indent="0">
              <a:buNone/>
              <a:defRPr sz="800"/>
            </a:lvl8pPr>
            <a:lvl9pPr marL="3272747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009117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27" y="275333"/>
            <a:ext cx="8230152" cy="1143000"/>
          </a:xfrm>
          <a:prstGeom prst="rect">
            <a:avLst/>
          </a:prstGeom>
        </p:spPr>
        <p:txBody>
          <a:bodyPr lIns="81827" tIns="40912" rIns="81827" bIns="4091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927" y="1599928"/>
            <a:ext cx="8230152" cy="4525863"/>
          </a:xfrm>
          <a:prstGeom prst="rect">
            <a:avLst/>
          </a:prstGeom>
        </p:spPr>
        <p:txBody>
          <a:bodyPr vert="eaVert" lIns="81827" tIns="40912" rIns="81827" bIns="4091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37043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229" y="275333"/>
            <a:ext cx="2056848" cy="5850433"/>
          </a:xfrm>
          <a:prstGeom prst="rect">
            <a:avLst/>
          </a:prstGeom>
        </p:spPr>
        <p:txBody>
          <a:bodyPr vert="eaVert" lIns="81827" tIns="40912" rIns="81827" bIns="4091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924" y="275333"/>
            <a:ext cx="6040783" cy="5850433"/>
          </a:xfrm>
          <a:prstGeom prst="rect">
            <a:avLst/>
          </a:prstGeom>
        </p:spPr>
        <p:txBody>
          <a:bodyPr vert="eaVert" lIns="81827" tIns="40912" rIns="81827" bIns="4091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91543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6927" y="275333"/>
            <a:ext cx="8230152" cy="5850433"/>
          </a:xfrm>
          <a:prstGeom prst="rect">
            <a:avLst/>
          </a:prstGeom>
        </p:spPr>
        <p:txBody>
          <a:bodyPr lIns="81827" tIns="40912" rIns="81827" bIns="4091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1746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6927" y="275333"/>
            <a:ext cx="8230152" cy="1143000"/>
          </a:xfrm>
          <a:prstGeom prst="rect">
            <a:avLst/>
          </a:prstGeom>
        </p:spPr>
        <p:txBody>
          <a:bodyPr lIns="81827" tIns="40912" rIns="81827" bIns="4091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6932" y="1599903"/>
            <a:ext cx="4048815" cy="2190750"/>
          </a:xfrm>
          <a:prstGeom prst="rect">
            <a:avLst/>
          </a:prstGeom>
        </p:spPr>
        <p:txBody>
          <a:bodyPr lIns="81827" tIns="40912" rIns="81827" bIns="4091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8261" y="1599903"/>
            <a:ext cx="4048816" cy="2190750"/>
          </a:xfrm>
          <a:prstGeom prst="rect">
            <a:avLst/>
          </a:prstGeom>
        </p:spPr>
        <p:txBody>
          <a:bodyPr lIns="81827" tIns="40912" rIns="81827" bIns="4091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6932" y="3933528"/>
            <a:ext cx="4048815" cy="2192238"/>
          </a:xfrm>
          <a:prstGeom prst="rect">
            <a:avLst/>
          </a:prstGeom>
        </p:spPr>
        <p:txBody>
          <a:bodyPr lIns="81827" tIns="40912" rIns="81827" bIns="4091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8261" y="3933528"/>
            <a:ext cx="4048816" cy="2192238"/>
          </a:xfrm>
          <a:prstGeom prst="rect">
            <a:avLst/>
          </a:prstGeom>
        </p:spPr>
        <p:txBody>
          <a:bodyPr lIns="81827" tIns="40912" rIns="81827" bIns="4091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43329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079" y="2129731"/>
            <a:ext cx="7771848" cy="1470422"/>
          </a:xfrm>
          <a:prstGeom prst="rect">
            <a:avLst/>
          </a:prstGeom>
        </p:spPr>
        <p:txBody>
          <a:bodyPr lIns="81854" tIns="40925" rIns="81854" bIns="4092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152" y="3885925"/>
            <a:ext cx="6399696" cy="1753195"/>
          </a:xfrm>
          <a:prstGeom prst="rect">
            <a:avLst/>
          </a:prstGeom>
        </p:spPr>
        <p:txBody>
          <a:bodyPr lIns="81854" tIns="40925" rIns="81854" bIns="40925"/>
          <a:lstStyle>
            <a:lvl1pPr marL="0" indent="0" algn="ctr">
              <a:buNone/>
              <a:defRPr/>
            </a:lvl1pPr>
            <a:lvl2pPr marL="409236" indent="0" algn="ctr">
              <a:buNone/>
              <a:defRPr/>
            </a:lvl2pPr>
            <a:lvl3pPr marL="818471" indent="0" algn="ctr">
              <a:buNone/>
              <a:defRPr/>
            </a:lvl3pPr>
            <a:lvl4pPr marL="1227710" indent="0" algn="ctr">
              <a:buNone/>
              <a:defRPr/>
            </a:lvl4pPr>
            <a:lvl5pPr marL="1636946" indent="0" algn="ctr">
              <a:buNone/>
              <a:defRPr/>
            </a:lvl5pPr>
            <a:lvl6pPr marL="2046187" indent="0" algn="ctr">
              <a:buNone/>
              <a:defRPr/>
            </a:lvl6pPr>
            <a:lvl7pPr marL="2455424" indent="0" algn="ctr">
              <a:buNone/>
              <a:defRPr/>
            </a:lvl7pPr>
            <a:lvl8pPr marL="2864659" indent="0" algn="ctr">
              <a:buNone/>
              <a:defRPr/>
            </a:lvl8pPr>
            <a:lvl9pPr marL="327389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0826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27" y="275333"/>
            <a:ext cx="8230152" cy="1143000"/>
          </a:xfrm>
          <a:prstGeom prst="rect">
            <a:avLst/>
          </a:prstGeom>
        </p:spPr>
        <p:txBody>
          <a:bodyPr lIns="81854" tIns="40925" rIns="81854" bIns="4092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927" y="1599925"/>
            <a:ext cx="8230152" cy="4525863"/>
          </a:xfrm>
          <a:prstGeom prst="rect">
            <a:avLst/>
          </a:prstGeom>
        </p:spPr>
        <p:txBody>
          <a:bodyPr lIns="81854" tIns="40925" rIns="81854" bIns="4092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9770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968" y="4406801"/>
            <a:ext cx="7773228" cy="1361777"/>
          </a:xfrm>
          <a:prstGeom prst="rect">
            <a:avLst/>
          </a:prstGeom>
        </p:spPr>
        <p:txBody>
          <a:bodyPr lIns="81854" tIns="40925" rIns="81854" bIns="40925"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968" y="2906613"/>
            <a:ext cx="7773228" cy="1500188"/>
          </a:xfrm>
          <a:prstGeom prst="rect">
            <a:avLst/>
          </a:prstGeom>
        </p:spPr>
        <p:txBody>
          <a:bodyPr lIns="81854" tIns="40925" rIns="81854" bIns="40925" anchor="b"/>
          <a:lstStyle>
            <a:lvl1pPr marL="0" indent="0">
              <a:buNone/>
              <a:defRPr sz="1800"/>
            </a:lvl1pPr>
            <a:lvl2pPr marL="409236" indent="0">
              <a:buNone/>
              <a:defRPr sz="1600"/>
            </a:lvl2pPr>
            <a:lvl3pPr marL="818471" indent="0">
              <a:buNone/>
              <a:defRPr sz="1400"/>
            </a:lvl3pPr>
            <a:lvl4pPr marL="1227710" indent="0">
              <a:buNone/>
              <a:defRPr sz="1300"/>
            </a:lvl4pPr>
            <a:lvl5pPr marL="1636946" indent="0">
              <a:buNone/>
              <a:defRPr sz="1300"/>
            </a:lvl5pPr>
            <a:lvl6pPr marL="2046187" indent="0">
              <a:buNone/>
              <a:defRPr sz="1300"/>
            </a:lvl6pPr>
            <a:lvl7pPr marL="2455424" indent="0">
              <a:buNone/>
              <a:defRPr sz="1300"/>
            </a:lvl7pPr>
            <a:lvl8pPr marL="2864659" indent="0">
              <a:buNone/>
              <a:defRPr sz="1300"/>
            </a:lvl8pPr>
            <a:lvl9pPr marL="3273896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955711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968" y="4406801"/>
            <a:ext cx="7773228" cy="1361777"/>
          </a:xfrm>
          <a:prstGeom prst="rect">
            <a:avLst/>
          </a:prstGeom>
        </p:spPr>
        <p:txBody>
          <a:bodyPr lIns="81809" tIns="40903" rIns="81809" bIns="40903"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968" y="2906613"/>
            <a:ext cx="7773228" cy="1500188"/>
          </a:xfrm>
          <a:prstGeom prst="rect">
            <a:avLst/>
          </a:prstGeom>
        </p:spPr>
        <p:txBody>
          <a:bodyPr lIns="81809" tIns="40903" rIns="81809" bIns="40903" anchor="b"/>
          <a:lstStyle>
            <a:lvl1pPr marL="0" indent="0">
              <a:buNone/>
              <a:defRPr sz="1800"/>
            </a:lvl1pPr>
            <a:lvl2pPr marL="408996" indent="0">
              <a:buNone/>
              <a:defRPr sz="1600"/>
            </a:lvl2pPr>
            <a:lvl3pPr marL="817992" indent="0">
              <a:buNone/>
              <a:defRPr sz="1400"/>
            </a:lvl3pPr>
            <a:lvl4pPr marL="1226992" indent="0">
              <a:buNone/>
              <a:defRPr sz="1300"/>
            </a:lvl4pPr>
            <a:lvl5pPr marL="1635987" indent="0">
              <a:buNone/>
              <a:defRPr sz="1300"/>
            </a:lvl5pPr>
            <a:lvl6pPr marL="2044992" indent="0">
              <a:buNone/>
              <a:defRPr sz="1300"/>
            </a:lvl6pPr>
            <a:lvl7pPr marL="2453989" indent="0">
              <a:buNone/>
              <a:defRPr sz="1300"/>
            </a:lvl7pPr>
            <a:lvl8pPr marL="2862985" indent="0">
              <a:buNone/>
              <a:defRPr sz="1300"/>
            </a:lvl8pPr>
            <a:lvl9pPr marL="32719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3749820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27" y="275333"/>
            <a:ext cx="8230152" cy="1143000"/>
          </a:xfrm>
          <a:prstGeom prst="rect">
            <a:avLst/>
          </a:prstGeom>
        </p:spPr>
        <p:txBody>
          <a:bodyPr lIns="81854" tIns="40925" rIns="81854" bIns="4092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932" y="1599925"/>
            <a:ext cx="4048815" cy="4525863"/>
          </a:xfrm>
          <a:prstGeom prst="rect">
            <a:avLst/>
          </a:prstGeom>
        </p:spPr>
        <p:txBody>
          <a:bodyPr lIns="81854" tIns="40925" rIns="81854" bIns="40925"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261" y="1599925"/>
            <a:ext cx="4048816" cy="4525863"/>
          </a:xfrm>
          <a:prstGeom prst="rect">
            <a:avLst/>
          </a:prstGeom>
        </p:spPr>
        <p:txBody>
          <a:bodyPr lIns="81854" tIns="40925" rIns="81854" bIns="40925"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5840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27" y="275333"/>
            <a:ext cx="8230152" cy="1143000"/>
          </a:xfrm>
          <a:prstGeom prst="rect">
            <a:avLst/>
          </a:prstGeom>
        </p:spPr>
        <p:txBody>
          <a:bodyPr lIns="81854" tIns="40925" rIns="81854" bIns="40925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924" y="1534441"/>
            <a:ext cx="4040532" cy="639961"/>
          </a:xfrm>
          <a:prstGeom prst="rect">
            <a:avLst/>
          </a:prstGeom>
        </p:spPr>
        <p:txBody>
          <a:bodyPr lIns="81854" tIns="40925" rIns="81854" bIns="40925" anchor="b"/>
          <a:lstStyle>
            <a:lvl1pPr marL="0" indent="0">
              <a:buNone/>
              <a:defRPr sz="2200" b="1"/>
            </a:lvl1pPr>
            <a:lvl2pPr marL="409236" indent="0">
              <a:buNone/>
              <a:defRPr sz="1800" b="1"/>
            </a:lvl2pPr>
            <a:lvl3pPr marL="818471" indent="0">
              <a:buNone/>
              <a:defRPr sz="1600" b="1"/>
            </a:lvl3pPr>
            <a:lvl4pPr marL="1227710" indent="0">
              <a:buNone/>
              <a:defRPr sz="1400" b="1"/>
            </a:lvl4pPr>
            <a:lvl5pPr marL="1636946" indent="0">
              <a:buNone/>
              <a:defRPr sz="1400" b="1"/>
            </a:lvl5pPr>
            <a:lvl6pPr marL="2046187" indent="0">
              <a:buNone/>
              <a:defRPr sz="1400" b="1"/>
            </a:lvl6pPr>
            <a:lvl7pPr marL="2455424" indent="0">
              <a:buNone/>
              <a:defRPr sz="1400" b="1"/>
            </a:lvl7pPr>
            <a:lvl8pPr marL="2864659" indent="0">
              <a:buNone/>
              <a:defRPr sz="1400" b="1"/>
            </a:lvl8pPr>
            <a:lvl9pPr marL="3273896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924" y="2174380"/>
            <a:ext cx="4040532" cy="3951386"/>
          </a:xfrm>
          <a:prstGeom prst="rect">
            <a:avLst/>
          </a:prstGeom>
        </p:spPr>
        <p:txBody>
          <a:bodyPr lIns="81854" tIns="40925" rIns="81854" bIns="40925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64" y="1534441"/>
            <a:ext cx="4041913" cy="639961"/>
          </a:xfrm>
          <a:prstGeom prst="rect">
            <a:avLst/>
          </a:prstGeom>
        </p:spPr>
        <p:txBody>
          <a:bodyPr lIns="81854" tIns="40925" rIns="81854" bIns="40925" anchor="b"/>
          <a:lstStyle>
            <a:lvl1pPr marL="0" indent="0">
              <a:buNone/>
              <a:defRPr sz="2200" b="1"/>
            </a:lvl1pPr>
            <a:lvl2pPr marL="409236" indent="0">
              <a:buNone/>
              <a:defRPr sz="1800" b="1"/>
            </a:lvl2pPr>
            <a:lvl3pPr marL="818471" indent="0">
              <a:buNone/>
              <a:defRPr sz="1600" b="1"/>
            </a:lvl3pPr>
            <a:lvl4pPr marL="1227710" indent="0">
              <a:buNone/>
              <a:defRPr sz="1400" b="1"/>
            </a:lvl4pPr>
            <a:lvl5pPr marL="1636946" indent="0">
              <a:buNone/>
              <a:defRPr sz="1400" b="1"/>
            </a:lvl5pPr>
            <a:lvl6pPr marL="2046187" indent="0">
              <a:buNone/>
              <a:defRPr sz="1400" b="1"/>
            </a:lvl6pPr>
            <a:lvl7pPr marL="2455424" indent="0">
              <a:buNone/>
              <a:defRPr sz="1400" b="1"/>
            </a:lvl7pPr>
            <a:lvl8pPr marL="2864659" indent="0">
              <a:buNone/>
              <a:defRPr sz="1400" b="1"/>
            </a:lvl8pPr>
            <a:lvl9pPr marL="3273896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64" y="2174380"/>
            <a:ext cx="4041913" cy="3951386"/>
          </a:xfrm>
          <a:prstGeom prst="rect">
            <a:avLst/>
          </a:prstGeom>
        </p:spPr>
        <p:txBody>
          <a:bodyPr lIns="81854" tIns="40925" rIns="81854" bIns="40925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34652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27" y="275333"/>
            <a:ext cx="8230152" cy="1143000"/>
          </a:xfrm>
          <a:prstGeom prst="rect">
            <a:avLst/>
          </a:prstGeom>
        </p:spPr>
        <p:txBody>
          <a:bodyPr lIns="81854" tIns="40925" rIns="81854" bIns="4092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72671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8736064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24" y="272356"/>
            <a:ext cx="3007967" cy="1162347"/>
          </a:xfrm>
          <a:prstGeom prst="rect">
            <a:avLst/>
          </a:prstGeom>
        </p:spPr>
        <p:txBody>
          <a:bodyPr lIns="81854" tIns="40925" rIns="81854" bIns="40925"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328" y="272356"/>
            <a:ext cx="5111750" cy="5853410"/>
          </a:xfrm>
          <a:prstGeom prst="rect">
            <a:avLst/>
          </a:prstGeom>
        </p:spPr>
        <p:txBody>
          <a:bodyPr lIns="81854" tIns="40925" rIns="81854" bIns="40925"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924" y="1434708"/>
            <a:ext cx="3007967" cy="4691063"/>
          </a:xfrm>
          <a:prstGeom prst="rect">
            <a:avLst/>
          </a:prstGeom>
        </p:spPr>
        <p:txBody>
          <a:bodyPr lIns="81854" tIns="40925" rIns="81854" bIns="40925"/>
          <a:lstStyle>
            <a:lvl1pPr marL="0" indent="0">
              <a:buNone/>
              <a:defRPr sz="1300"/>
            </a:lvl1pPr>
            <a:lvl2pPr marL="409236" indent="0">
              <a:buNone/>
              <a:defRPr sz="1100"/>
            </a:lvl2pPr>
            <a:lvl3pPr marL="818471" indent="0">
              <a:buNone/>
              <a:defRPr sz="900"/>
            </a:lvl3pPr>
            <a:lvl4pPr marL="1227710" indent="0">
              <a:buNone/>
              <a:defRPr sz="800"/>
            </a:lvl4pPr>
            <a:lvl5pPr marL="1636946" indent="0">
              <a:buNone/>
              <a:defRPr sz="800"/>
            </a:lvl5pPr>
            <a:lvl6pPr marL="2046187" indent="0">
              <a:buNone/>
              <a:defRPr sz="800"/>
            </a:lvl6pPr>
            <a:lvl7pPr marL="2455424" indent="0">
              <a:buNone/>
              <a:defRPr sz="800"/>
            </a:lvl7pPr>
            <a:lvl8pPr marL="2864659" indent="0">
              <a:buNone/>
              <a:defRPr sz="800"/>
            </a:lvl8pPr>
            <a:lvl9pPr marL="3273896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911807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805" y="4801195"/>
            <a:ext cx="5487229" cy="565547"/>
          </a:xfrm>
          <a:prstGeom prst="rect">
            <a:avLst/>
          </a:prstGeom>
        </p:spPr>
        <p:txBody>
          <a:bodyPr lIns="81854" tIns="40925" rIns="81854" bIns="40925"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805" y="613172"/>
            <a:ext cx="5487229" cy="4115098"/>
          </a:xfrm>
          <a:prstGeom prst="rect">
            <a:avLst/>
          </a:prstGeom>
        </p:spPr>
        <p:txBody>
          <a:bodyPr lIns="81854" tIns="40925" rIns="81854" bIns="40925"/>
          <a:lstStyle>
            <a:lvl1pPr marL="0" indent="0">
              <a:buNone/>
              <a:defRPr sz="2900"/>
            </a:lvl1pPr>
            <a:lvl2pPr marL="409236" indent="0">
              <a:buNone/>
              <a:defRPr sz="2500"/>
            </a:lvl2pPr>
            <a:lvl3pPr marL="818471" indent="0">
              <a:buNone/>
              <a:defRPr sz="2200"/>
            </a:lvl3pPr>
            <a:lvl4pPr marL="1227710" indent="0">
              <a:buNone/>
              <a:defRPr sz="1800"/>
            </a:lvl4pPr>
            <a:lvl5pPr marL="1636946" indent="0">
              <a:buNone/>
              <a:defRPr sz="1800"/>
            </a:lvl5pPr>
            <a:lvl6pPr marL="2046187" indent="0">
              <a:buNone/>
              <a:defRPr sz="1800"/>
            </a:lvl6pPr>
            <a:lvl7pPr marL="2455424" indent="0">
              <a:buNone/>
              <a:defRPr sz="1800"/>
            </a:lvl7pPr>
            <a:lvl8pPr marL="2864659" indent="0">
              <a:buNone/>
              <a:defRPr sz="1800"/>
            </a:lvl8pPr>
            <a:lvl9pPr marL="3273896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805" y="5366750"/>
            <a:ext cx="5487229" cy="805161"/>
          </a:xfrm>
          <a:prstGeom prst="rect">
            <a:avLst/>
          </a:prstGeom>
        </p:spPr>
        <p:txBody>
          <a:bodyPr lIns="81854" tIns="40925" rIns="81854" bIns="40925"/>
          <a:lstStyle>
            <a:lvl1pPr marL="0" indent="0">
              <a:buNone/>
              <a:defRPr sz="1300"/>
            </a:lvl1pPr>
            <a:lvl2pPr marL="409236" indent="0">
              <a:buNone/>
              <a:defRPr sz="1100"/>
            </a:lvl2pPr>
            <a:lvl3pPr marL="818471" indent="0">
              <a:buNone/>
              <a:defRPr sz="900"/>
            </a:lvl3pPr>
            <a:lvl4pPr marL="1227710" indent="0">
              <a:buNone/>
              <a:defRPr sz="800"/>
            </a:lvl4pPr>
            <a:lvl5pPr marL="1636946" indent="0">
              <a:buNone/>
              <a:defRPr sz="800"/>
            </a:lvl5pPr>
            <a:lvl6pPr marL="2046187" indent="0">
              <a:buNone/>
              <a:defRPr sz="800"/>
            </a:lvl6pPr>
            <a:lvl7pPr marL="2455424" indent="0">
              <a:buNone/>
              <a:defRPr sz="800"/>
            </a:lvl7pPr>
            <a:lvl8pPr marL="2864659" indent="0">
              <a:buNone/>
              <a:defRPr sz="800"/>
            </a:lvl8pPr>
            <a:lvl9pPr marL="3273896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2717385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27" y="275333"/>
            <a:ext cx="8230152" cy="1143000"/>
          </a:xfrm>
          <a:prstGeom prst="rect">
            <a:avLst/>
          </a:prstGeom>
        </p:spPr>
        <p:txBody>
          <a:bodyPr lIns="81854" tIns="40925" rIns="81854" bIns="4092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927" y="1599925"/>
            <a:ext cx="8230152" cy="4525863"/>
          </a:xfrm>
          <a:prstGeom prst="rect">
            <a:avLst/>
          </a:prstGeom>
        </p:spPr>
        <p:txBody>
          <a:bodyPr vert="eaVert" lIns="81854" tIns="40925" rIns="81854" bIns="4092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5639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229" y="275333"/>
            <a:ext cx="2056848" cy="5850433"/>
          </a:xfrm>
          <a:prstGeom prst="rect">
            <a:avLst/>
          </a:prstGeom>
        </p:spPr>
        <p:txBody>
          <a:bodyPr vert="eaVert" lIns="81854" tIns="40925" rIns="81854" bIns="4092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924" y="275333"/>
            <a:ext cx="6040783" cy="5850433"/>
          </a:xfrm>
          <a:prstGeom prst="rect">
            <a:avLst/>
          </a:prstGeom>
        </p:spPr>
        <p:txBody>
          <a:bodyPr vert="eaVert" lIns="81854" tIns="40925" rIns="81854" bIns="4092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461473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6927" y="275333"/>
            <a:ext cx="8230152" cy="5850433"/>
          </a:xfrm>
          <a:prstGeom prst="rect">
            <a:avLst/>
          </a:prstGeom>
        </p:spPr>
        <p:txBody>
          <a:bodyPr lIns="81854" tIns="40925" rIns="81854" bIns="4092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095665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6927" y="275333"/>
            <a:ext cx="8230152" cy="1143000"/>
          </a:xfrm>
          <a:prstGeom prst="rect">
            <a:avLst/>
          </a:prstGeom>
        </p:spPr>
        <p:txBody>
          <a:bodyPr lIns="81854" tIns="40925" rIns="81854" bIns="4092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6932" y="1599903"/>
            <a:ext cx="4048815" cy="2190750"/>
          </a:xfrm>
          <a:prstGeom prst="rect">
            <a:avLst/>
          </a:prstGeom>
        </p:spPr>
        <p:txBody>
          <a:bodyPr lIns="81854" tIns="40925" rIns="81854" bIns="4092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8261" y="1599903"/>
            <a:ext cx="4048816" cy="2190750"/>
          </a:xfrm>
          <a:prstGeom prst="rect">
            <a:avLst/>
          </a:prstGeom>
        </p:spPr>
        <p:txBody>
          <a:bodyPr lIns="81854" tIns="40925" rIns="81854" bIns="4092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6932" y="3933528"/>
            <a:ext cx="4048815" cy="2192238"/>
          </a:xfrm>
          <a:prstGeom prst="rect">
            <a:avLst/>
          </a:prstGeom>
        </p:spPr>
        <p:txBody>
          <a:bodyPr lIns="81854" tIns="40925" rIns="81854" bIns="4092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8261" y="3933528"/>
            <a:ext cx="4048816" cy="2192238"/>
          </a:xfrm>
          <a:prstGeom prst="rect">
            <a:avLst/>
          </a:prstGeom>
        </p:spPr>
        <p:txBody>
          <a:bodyPr lIns="81854" tIns="40925" rIns="81854" bIns="4092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4444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27" y="275333"/>
            <a:ext cx="8230152" cy="1143000"/>
          </a:xfrm>
          <a:prstGeom prst="rect">
            <a:avLst/>
          </a:prstGeom>
        </p:spPr>
        <p:txBody>
          <a:bodyPr lIns="81809" tIns="40903" rIns="81809" bIns="4090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932" y="1599930"/>
            <a:ext cx="4048815" cy="4525863"/>
          </a:xfrm>
          <a:prstGeom prst="rect">
            <a:avLst/>
          </a:prstGeom>
        </p:spPr>
        <p:txBody>
          <a:bodyPr lIns="81809" tIns="40903" rIns="81809" bIns="40903"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261" y="1599930"/>
            <a:ext cx="4048816" cy="4525863"/>
          </a:xfrm>
          <a:prstGeom prst="rect">
            <a:avLst/>
          </a:prstGeom>
        </p:spPr>
        <p:txBody>
          <a:bodyPr lIns="81809" tIns="40903" rIns="81809" bIns="40903"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07757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079" y="2129731"/>
            <a:ext cx="7771848" cy="1470422"/>
          </a:xfrm>
          <a:prstGeom prst="rect">
            <a:avLst/>
          </a:prstGeom>
        </p:spPr>
        <p:txBody>
          <a:bodyPr lIns="81892" tIns="40945" rIns="81892" bIns="4094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152" y="3885921"/>
            <a:ext cx="6399696" cy="1753195"/>
          </a:xfrm>
          <a:prstGeom prst="rect">
            <a:avLst/>
          </a:prstGeom>
        </p:spPr>
        <p:txBody>
          <a:bodyPr lIns="81892" tIns="40945" rIns="81892" bIns="40945"/>
          <a:lstStyle>
            <a:lvl1pPr marL="0" indent="0" algn="ctr">
              <a:buNone/>
              <a:defRPr/>
            </a:lvl1pPr>
            <a:lvl2pPr marL="409428" indent="0" algn="ctr">
              <a:buNone/>
              <a:defRPr/>
            </a:lvl2pPr>
            <a:lvl3pPr marL="818855" indent="0" algn="ctr">
              <a:buNone/>
              <a:defRPr/>
            </a:lvl3pPr>
            <a:lvl4pPr marL="1228284" indent="0" algn="ctr">
              <a:buNone/>
              <a:defRPr/>
            </a:lvl4pPr>
            <a:lvl5pPr marL="1637712" indent="0" algn="ctr">
              <a:buNone/>
              <a:defRPr/>
            </a:lvl5pPr>
            <a:lvl6pPr marL="2047144" indent="0" algn="ctr">
              <a:buNone/>
              <a:defRPr/>
            </a:lvl6pPr>
            <a:lvl7pPr marL="2456572" indent="0" algn="ctr">
              <a:buNone/>
              <a:defRPr/>
            </a:lvl7pPr>
            <a:lvl8pPr marL="2865999" indent="0" algn="ctr">
              <a:buNone/>
              <a:defRPr/>
            </a:lvl8pPr>
            <a:lvl9pPr marL="327542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16085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27" y="275333"/>
            <a:ext cx="8230152" cy="1143000"/>
          </a:xfrm>
          <a:prstGeom prst="rect">
            <a:avLst/>
          </a:prstGeom>
        </p:spPr>
        <p:txBody>
          <a:bodyPr lIns="81892" tIns="40945" rIns="81892" bIns="4094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927" y="1599921"/>
            <a:ext cx="8230152" cy="4525863"/>
          </a:xfrm>
          <a:prstGeom prst="rect">
            <a:avLst/>
          </a:prstGeom>
        </p:spPr>
        <p:txBody>
          <a:bodyPr lIns="81892" tIns="40945" rIns="81892" bIns="4094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38978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968" y="4406801"/>
            <a:ext cx="7773228" cy="1361777"/>
          </a:xfrm>
          <a:prstGeom prst="rect">
            <a:avLst/>
          </a:prstGeom>
        </p:spPr>
        <p:txBody>
          <a:bodyPr lIns="81892" tIns="40945" rIns="81892" bIns="40945"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968" y="2906613"/>
            <a:ext cx="7773228" cy="1500188"/>
          </a:xfrm>
          <a:prstGeom prst="rect">
            <a:avLst/>
          </a:prstGeom>
        </p:spPr>
        <p:txBody>
          <a:bodyPr lIns="81892" tIns="40945" rIns="81892" bIns="40945" anchor="b"/>
          <a:lstStyle>
            <a:lvl1pPr marL="0" indent="0">
              <a:buNone/>
              <a:defRPr sz="1800"/>
            </a:lvl1pPr>
            <a:lvl2pPr marL="409428" indent="0">
              <a:buNone/>
              <a:defRPr sz="1600"/>
            </a:lvl2pPr>
            <a:lvl3pPr marL="818855" indent="0">
              <a:buNone/>
              <a:defRPr sz="1400"/>
            </a:lvl3pPr>
            <a:lvl4pPr marL="1228284" indent="0">
              <a:buNone/>
              <a:defRPr sz="1300"/>
            </a:lvl4pPr>
            <a:lvl5pPr marL="1637712" indent="0">
              <a:buNone/>
              <a:defRPr sz="1300"/>
            </a:lvl5pPr>
            <a:lvl6pPr marL="2047144" indent="0">
              <a:buNone/>
              <a:defRPr sz="1300"/>
            </a:lvl6pPr>
            <a:lvl7pPr marL="2456572" indent="0">
              <a:buNone/>
              <a:defRPr sz="1300"/>
            </a:lvl7pPr>
            <a:lvl8pPr marL="2865999" indent="0">
              <a:buNone/>
              <a:defRPr sz="1300"/>
            </a:lvl8pPr>
            <a:lvl9pPr marL="3275428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8081114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27" y="275333"/>
            <a:ext cx="8230152" cy="1143000"/>
          </a:xfrm>
          <a:prstGeom prst="rect">
            <a:avLst/>
          </a:prstGeom>
        </p:spPr>
        <p:txBody>
          <a:bodyPr lIns="81892" tIns="40945" rIns="81892" bIns="4094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932" y="1599921"/>
            <a:ext cx="4048815" cy="4525863"/>
          </a:xfrm>
          <a:prstGeom prst="rect">
            <a:avLst/>
          </a:prstGeom>
        </p:spPr>
        <p:txBody>
          <a:bodyPr lIns="81892" tIns="40945" rIns="81892" bIns="40945"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261" y="1599921"/>
            <a:ext cx="4048816" cy="4525863"/>
          </a:xfrm>
          <a:prstGeom prst="rect">
            <a:avLst/>
          </a:prstGeom>
        </p:spPr>
        <p:txBody>
          <a:bodyPr lIns="81892" tIns="40945" rIns="81892" bIns="40945"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397844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27" y="275333"/>
            <a:ext cx="8230152" cy="1143000"/>
          </a:xfrm>
          <a:prstGeom prst="rect">
            <a:avLst/>
          </a:prstGeom>
        </p:spPr>
        <p:txBody>
          <a:bodyPr lIns="81892" tIns="40945" rIns="81892" bIns="40945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924" y="1534437"/>
            <a:ext cx="4040532" cy="639961"/>
          </a:xfrm>
          <a:prstGeom prst="rect">
            <a:avLst/>
          </a:prstGeom>
        </p:spPr>
        <p:txBody>
          <a:bodyPr lIns="81892" tIns="40945" rIns="81892" bIns="40945" anchor="b"/>
          <a:lstStyle>
            <a:lvl1pPr marL="0" indent="0">
              <a:buNone/>
              <a:defRPr sz="2200" b="1"/>
            </a:lvl1pPr>
            <a:lvl2pPr marL="409428" indent="0">
              <a:buNone/>
              <a:defRPr sz="1800" b="1"/>
            </a:lvl2pPr>
            <a:lvl3pPr marL="818855" indent="0">
              <a:buNone/>
              <a:defRPr sz="1600" b="1"/>
            </a:lvl3pPr>
            <a:lvl4pPr marL="1228284" indent="0">
              <a:buNone/>
              <a:defRPr sz="1400" b="1"/>
            </a:lvl4pPr>
            <a:lvl5pPr marL="1637712" indent="0">
              <a:buNone/>
              <a:defRPr sz="1400" b="1"/>
            </a:lvl5pPr>
            <a:lvl6pPr marL="2047144" indent="0">
              <a:buNone/>
              <a:defRPr sz="1400" b="1"/>
            </a:lvl6pPr>
            <a:lvl7pPr marL="2456572" indent="0">
              <a:buNone/>
              <a:defRPr sz="1400" b="1"/>
            </a:lvl7pPr>
            <a:lvl8pPr marL="2865999" indent="0">
              <a:buNone/>
              <a:defRPr sz="1400" b="1"/>
            </a:lvl8pPr>
            <a:lvl9pPr marL="3275428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924" y="2174380"/>
            <a:ext cx="4040532" cy="3951386"/>
          </a:xfrm>
          <a:prstGeom prst="rect">
            <a:avLst/>
          </a:prstGeom>
        </p:spPr>
        <p:txBody>
          <a:bodyPr lIns="81892" tIns="40945" rIns="81892" bIns="40945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64" y="1534437"/>
            <a:ext cx="4041913" cy="639961"/>
          </a:xfrm>
          <a:prstGeom prst="rect">
            <a:avLst/>
          </a:prstGeom>
        </p:spPr>
        <p:txBody>
          <a:bodyPr lIns="81892" tIns="40945" rIns="81892" bIns="40945" anchor="b"/>
          <a:lstStyle>
            <a:lvl1pPr marL="0" indent="0">
              <a:buNone/>
              <a:defRPr sz="2200" b="1"/>
            </a:lvl1pPr>
            <a:lvl2pPr marL="409428" indent="0">
              <a:buNone/>
              <a:defRPr sz="1800" b="1"/>
            </a:lvl2pPr>
            <a:lvl3pPr marL="818855" indent="0">
              <a:buNone/>
              <a:defRPr sz="1600" b="1"/>
            </a:lvl3pPr>
            <a:lvl4pPr marL="1228284" indent="0">
              <a:buNone/>
              <a:defRPr sz="1400" b="1"/>
            </a:lvl4pPr>
            <a:lvl5pPr marL="1637712" indent="0">
              <a:buNone/>
              <a:defRPr sz="1400" b="1"/>
            </a:lvl5pPr>
            <a:lvl6pPr marL="2047144" indent="0">
              <a:buNone/>
              <a:defRPr sz="1400" b="1"/>
            </a:lvl6pPr>
            <a:lvl7pPr marL="2456572" indent="0">
              <a:buNone/>
              <a:defRPr sz="1400" b="1"/>
            </a:lvl7pPr>
            <a:lvl8pPr marL="2865999" indent="0">
              <a:buNone/>
              <a:defRPr sz="1400" b="1"/>
            </a:lvl8pPr>
            <a:lvl9pPr marL="3275428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64" y="2174380"/>
            <a:ext cx="4041913" cy="3951386"/>
          </a:xfrm>
          <a:prstGeom prst="rect">
            <a:avLst/>
          </a:prstGeom>
        </p:spPr>
        <p:txBody>
          <a:bodyPr lIns="81892" tIns="40945" rIns="81892" bIns="40945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18313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27" y="275333"/>
            <a:ext cx="8230152" cy="1143000"/>
          </a:xfrm>
          <a:prstGeom prst="rect">
            <a:avLst/>
          </a:prstGeom>
        </p:spPr>
        <p:txBody>
          <a:bodyPr lIns="81892" tIns="40945" rIns="81892" bIns="4094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32989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959507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24" y="272356"/>
            <a:ext cx="3007967" cy="1162347"/>
          </a:xfrm>
          <a:prstGeom prst="rect">
            <a:avLst/>
          </a:prstGeom>
        </p:spPr>
        <p:txBody>
          <a:bodyPr lIns="81892" tIns="40945" rIns="81892" bIns="40945"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328" y="272356"/>
            <a:ext cx="5111750" cy="5853410"/>
          </a:xfrm>
          <a:prstGeom prst="rect">
            <a:avLst/>
          </a:prstGeom>
        </p:spPr>
        <p:txBody>
          <a:bodyPr lIns="81892" tIns="40945" rIns="81892" bIns="40945"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924" y="1434708"/>
            <a:ext cx="3007967" cy="4691063"/>
          </a:xfrm>
          <a:prstGeom prst="rect">
            <a:avLst/>
          </a:prstGeom>
        </p:spPr>
        <p:txBody>
          <a:bodyPr lIns="81892" tIns="40945" rIns="81892" bIns="40945"/>
          <a:lstStyle>
            <a:lvl1pPr marL="0" indent="0">
              <a:buNone/>
              <a:defRPr sz="1300"/>
            </a:lvl1pPr>
            <a:lvl2pPr marL="409428" indent="0">
              <a:buNone/>
              <a:defRPr sz="1100"/>
            </a:lvl2pPr>
            <a:lvl3pPr marL="818855" indent="0">
              <a:buNone/>
              <a:defRPr sz="900"/>
            </a:lvl3pPr>
            <a:lvl4pPr marL="1228284" indent="0">
              <a:buNone/>
              <a:defRPr sz="800"/>
            </a:lvl4pPr>
            <a:lvl5pPr marL="1637712" indent="0">
              <a:buNone/>
              <a:defRPr sz="800"/>
            </a:lvl5pPr>
            <a:lvl6pPr marL="2047144" indent="0">
              <a:buNone/>
              <a:defRPr sz="800"/>
            </a:lvl6pPr>
            <a:lvl7pPr marL="2456572" indent="0">
              <a:buNone/>
              <a:defRPr sz="800"/>
            </a:lvl7pPr>
            <a:lvl8pPr marL="2865999" indent="0">
              <a:buNone/>
              <a:defRPr sz="800"/>
            </a:lvl8pPr>
            <a:lvl9pPr marL="3275428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805403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805" y="4801195"/>
            <a:ext cx="5487229" cy="565547"/>
          </a:xfrm>
          <a:prstGeom prst="rect">
            <a:avLst/>
          </a:prstGeom>
        </p:spPr>
        <p:txBody>
          <a:bodyPr lIns="81892" tIns="40945" rIns="81892" bIns="40945"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805" y="613172"/>
            <a:ext cx="5487229" cy="4115098"/>
          </a:xfrm>
          <a:prstGeom prst="rect">
            <a:avLst/>
          </a:prstGeom>
        </p:spPr>
        <p:txBody>
          <a:bodyPr lIns="81892" tIns="40945" rIns="81892" bIns="40945"/>
          <a:lstStyle>
            <a:lvl1pPr marL="0" indent="0">
              <a:buNone/>
              <a:defRPr sz="2900"/>
            </a:lvl1pPr>
            <a:lvl2pPr marL="409428" indent="0">
              <a:buNone/>
              <a:defRPr sz="2500"/>
            </a:lvl2pPr>
            <a:lvl3pPr marL="818855" indent="0">
              <a:buNone/>
              <a:defRPr sz="2200"/>
            </a:lvl3pPr>
            <a:lvl4pPr marL="1228284" indent="0">
              <a:buNone/>
              <a:defRPr sz="1800"/>
            </a:lvl4pPr>
            <a:lvl5pPr marL="1637712" indent="0">
              <a:buNone/>
              <a:defRPr sz="1800"/>
            </a:lvl5pPr>
            <a:lvl6pPr marL="2047144" indent="0">
              <a:buNone/>
              <a:defRPr sz="1800"/>
            </a:lvl6pPr>
            <a:lvl7pPr marL="2456572" indent="0">
              <a:buNone/>
              <a:defRPr sz="1800"/>
            </a:lvl7pPr>
            <a:lvl8pPr marL="2865999" indent="0">
              <a:buNone/>
              <a:defRPr sz="1800"/>
            </a:lvl8pPr>
            <a:lvl9pPr marL="3275428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805" y="5366750"/>
            <a:ext cx="5487229" cy="805161"/>
          </a:xfrm>
          <a:prstGeom prst="rect">
            <a:avLst/>
          </a:prstGeom>
        </p:spPr>
        <p:txBody>
          <a:bodyPr lIns="81892" tIns="40945" rIns="81892" bIns="40945"/>
          <a:lstStyle>
            <a:lvl1pPr marL="0" indent="0">
              <a:buNone/>
              <a:defRPr sz="1300"/>
            </a:lvl1pPr>
            <a:lvl2pPr marL="409428" indent="0">
              <a:buNone/>
              <a:defRPr sz="1100"/>
            </a:lvl2pPr>
            <a:lvl3pPr marL="818855" indent="0">
              <a:buNone/>
              <a:defRPr sz="900"/>
            </a:lvl3pPr>
            <a:lvl4pPr marL="1228284" indent="0">
              <a:buNone/>
              <a:defRPr sz="800"/>
            </a:lvl4pPr>
            <a:lvl5pPr marL="1637712" indent="0">
              <a:buNone/>
              <a:defRPr sz="800"/>
            </a:lvl5pPr>
            <a:lvl6pPr marL="2047144" indent="0">
              <a:buNone/>
              <a:defRPr sz="800"/>
            </a:lvl6pPr>
            <a:lvl7pPr marL="2456572" indent="0">
              <a:buNone/>
              <a:defRPr sz="800"/>
            </a:lvl7pPr>
            <a:lvl8pPr marL="2865999" indent="0">
              <a:buNone/>
              <a:defRPr sz="800"/>
            </a:lvl8pPr>
            <a:lvl9pPr marL="3275428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6079747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27" y="275333"/>
            <a:ext cx="8230152" cy="1143000"/>
          </a:xfrm>
          <a:prstGeom prst="rect">
            <a:avLst/>
          </a:prstGeom>
        </p:spPr>
        <p:txBody>
          <a:bodyPr lIns="81892" tIns="40945" rIns="81892" bIns="4094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927" y="1599921"/>
            <a:ext cx="8230152" cy="4525863"/>
          </a:xfrm>
          <a:prstGeom prst="rect">
            <a:avLst/>
          </a:prstGeom>
        </p:spPr>
        <p:txBody>
          <a:bodyPr vert="eaVert" lIns="81892" tIns="40945" rIns="81892" bIns="4094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13980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27" y="275333"/>
            <a:ext cx="8230152" cy="1143000"/>
          </a:xfrm>
          <a:prstGeom prst="rect">
            <a:avLst/>
          </a:prstGeom>
        </p:spPr>
        <p:txBody>
          <a:bodyPr lIns="81809" tIns="40903" rIns="81809" bIns="40903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924" y="1534446"/>
            <a:ext cx="4040532" cy="639961"/>
          </a:xfrm>
          <a:prstGeom prst="rect">
            <a:avLst/>
          </a:prstGeom>
        </p:spPr>
        <p:txBody>
          <a:bodyPr lIns="81809" tIns="40903" rIns="81809" bIns="40903" anchor="b"/>
          <a:lstStyle>
            <a:lvl1pPr marL="0" indent="0">
              <a:buNone/>
              <a:defRPr sz="2200" b="1"/>
            </a:lvl1pPr>
            <a:lvl2pPr marL="408996" indent="0">
              <a:buNone/>
              <a:defRPr sz="1800" b="1"/>
            </a:lvl2pPr>
            <a:lvl3pPr marL="817992" indent="0">
              <a:buNone/>
              <a:defRPr sz="1600" b="1"/>
            </a:lvl3pPr>
            <a:lvl4pPr marL="1226992" indent="0">
              <a:buNone/>
              <a:defRPr sz="1400" b="1"/>
            </a:lvl4pPr>
            <a:lvl5pPr marL="1635987" indent="0">
              <a:buNone/>
              <a:defRPr sz="1400" b="1"/>
            </a:lvl5pPr>
            <a:lvl6pPr marL="2044992" indent="0">
              <a:buNone/>
              <a:defRPr sz="1400" b="1"/>
            </a:lvl6pPr>
            <a:lvl7pPr marL="2453989" indent="0">
              <a:buNone/>
              <a:defRPr sz="1400" b="1"/>
            </a:lvl7pPr>
            <a:lvl8pPr marL="2862985" indent="0">
              <a:buNone/>
              <a:defRPr sz="1400" b="1"/>
            </a:lvl8pPr>
            <a:lvl9pPr marL="3271982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924" y="2174380"/>
            <a:ext cx="4040532" cy="3951386"/>
          </a:xfrm>
          <a:prstGeom prst="rect">
            <a:avLst/>
          </a:prstGeom>
        </p:spPr>
        <p:txBody>
          <a:bodyPr lIns="81809" tIns="40903" rIns="81809" bIns="40903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64" y="1534446"/>
            <a:ext cx="4041913" cy="639961"/>
          </a:xfrm>
          <a:prstGeom prst="rect">
            <a:avLst/>
          </a:prstGeom>
        </p:spPr>
        <p:txBody>
          <a:bodyPr lIns="81809" tIns="40903" rIns="81809" bIns="40903" anchor="b"/>
          <a:lstStyle>
            <a:lvl1pPr marL="0" indent="0">
              <a:buNone/>
              <a:defRPr sz="2200" b="1"/>
            </a:lvl1pPr>
            <a:lvl2pPr marL="408996" indent="0">
              <a:buNone/>
              <a:defRPr sz="1800" b="1"/>
            </a:lvl2pPr>
            <a:lvl3pPr marL="817992" indent="0">
              <a:buNone/>
              <a:defRPr sz="1600" b="1"/>
            </a:lvl3pPr>
            <a:lvl4pPr marL="1226992" indent="0">
              <a:buNone/>
              <a:defRPr sz="1400" b="1"/>
            </a:lvl4pPr>
            <a:lvl5pPr marL="1635987" indent="0">
              <a:buNone/>
              <a:defRPr sz="1400" b="1"/>
            </a:lvl5pPr>
            <a:lvl6pPr marL="2044992" indent="0">
              <a:buNone/>
              <a:defRPr sz="1400" b="1"/>
            </a:lvl6pPr>
            <a:lvl7pPr marL="2453989" indent="0">
              <a:buNone/>
              <a:defRPr sz="1400" b="1"/>
            </a:lvl7pPr>
            <a:lvl8pPr marL="2862985" indent="0">
              <a:buNone/>
              <a:defRPr sz="1400" b="1"/>
            </a:lvl8pPr>
            <a:lvl9pPr marL="3271982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64" y="2174380"/>
            <a:ext cx="4041913" cy="3951386"/>
          </a:xfrm>
          <a:prstGeom prst="rect">
            <a:avLst/>
          </a:prstGeom>
        </p:spPr>
        <p:txBody>
          <a:bodyPr lIns="81809" tIns="40903" rIns="81809" bIns="40903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421051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229" y="275333"/>
            <a:ext cx="2056848" cy="5850433"/>
          </a:xfrm>
          <a:prstGeom prst="rect">
            <a:avLst/>
          </a:prstGeom>
        </p:spPr>
        <p:txBody>
          <a:bodyPr vert="eaVert" lIns="81892" tIns="40945" rIns="81892" bIns="4094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924" y="275333"/>
            <a:ext cx="6040783" cy="5850433"/>
          </a:xfrm>
          <a:prstGeom prst="rect">
            <a:avLst/>
          </a:prstGeom>
        </p:spPr>
        <p:txBody>
          <a:bodyPr vert="eaVert" lIns="81892" tIns="40945" rIns="81892" bIns="4094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550702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6927" y="275333"/>
            <a:ext cx="8230152" cy="5850433"/>
          </a:xfrm>
          <a:prstGeom prst="rect">
            <a:avLst/>
          </a:prstGeom>
        </p:spPr>
        <p:txBody>
          <a:bodyPr lIns="81892" tIns="40945" rIns="81892" bIns="4094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194196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6927" y="275333"/>
            <a:ext cx="8230152" cy="1143000"/>
          </a:xfrm>
          <a:prstGeom prst="rect">
            <a:avLst/>
          </a:prstGeom>
        </p:spPr>
        <p:txBody>
          <a:bodyPr lIns="81892" tIns="40945" rIns="81892" bIns="4094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6932" y="1599903"/>
            <a:ext cx="4048815" cy="2190750"/>
          </a:xfrm>
          <a:prstGeom prst="rect">
            <a:avLst/>
          </a:prstGeom>
        </p:spPr>
        <p:txBody>
          <a:bodyPr lIns="81892" tIns="40945" rIns="81892" bIns="4094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8261" y="1599903"/>
            <a:ext cx="4048816" cy="2190750"/>
          </a:xfrm>
          <a:prstGeom prst="rect">
            <a:avLst/>
          </a:prstGeom>
        </p:spPr>
        <p:txBody>
          <a:bodyPr lIns="81892" tIns="40945" rIns="81892" bIns="4094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6932" y="3933528"/>
            <a:ext cx="4048815" cy="2192238"/>
          </a:xfrm>
          <a:prstGeom prst="rect">
            <a:avLst/>
          </a:prstGeom>
        </p:spPr>
        <p:txBody>
          <a:bodyPr lIns="81892" tIns="40945" rIns="81892" bIns="4094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8261" y="3933528"/>
            <a:ext cx="4048816" cy="2192238"/>
          </a:xfrm>
          <a:prstGeom prst="rect">
            <a:avLst/>
          </a:prstGeom>
        </p:spPr>
        <p:txBody>
          <a:bodyPr lIns="81892" tIns="40945" rIns="81892" bIns="4094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535914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079" y="2129731"/>
            <a:ext cx="7771848" cy="1470422"/>
          </a:xfrm>
          <a:prstGeom prst="rect">
            <a:avLst/>
          </a:prstGeom>
        </p:spPr>
        <p:txBody>
          <a:bodyPr lIns="81940" tIns="40968" rIns="81940" bIns="4096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152" y="3885916"/>
            <a:ext cx="6399696" cy="1753195"/>
          </a:xfrm>
          <a:prstGeom prst="rect">
            <a:avLst/>
          </a:prstGeom>
        </p:spPr>
        <p:txBody>
          <a:bodyPr lIns="81940" tIns="40968" rIns="81940" bIns="40968"/>
          <a:lstStyle>
            <a:lvl1pPr marL="0" indent="0" algn="ctr">
              <a:buNone/>
              <a:defRPr/>
            </a:lvl1pPr>
            <a:lvl2pPr marL="409667" indent="0" algn="ctr">
              <a:buNone/>
              <a:defRPr/>
            </a:lvl2pPr>
            <a:lvl3pPr marL="819335" indent="0" algn="ctr">
              <a:buNone/>
              <a:defRPr/>
            </a:lvl3pPr>
            <a:lvl4pPr marL="1229004" indent="0" algn="ctr">
              <a:buNone/>
              <a:defRPr/>
            </a:lvl4pPr>
            <a:lvl5pPr marL="1638671" indent="0" algn="ctr">
              <a:buNone/>
              <a:defRPr/>
            </a:lvl5pPr>
            <a:lvl6pPr marL="2048341" indent="0" algn="ctr">
              <a:buNone/>
              <a:defRPr/>
            </a:lvl6pPr>
            <a:lvl7pPr marL="2458008" indent="0" algn="ctr">
              <a:buNone/>
              <a:defRPr/>
            </a:lvl7pPr>
            <a:lvl8pPr marL="2867676" indent="0" algn="ctr">
              <a:buNone/>
              <a:defRPr/>
            </a:lvl8pPr>
            <a:lvl9pPr marL="327734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49342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27" y="275333"/>
            <a:ext cx="8230152" cy="1143000"/>
          </a:xfrm>
          <a:prstGeom prst="rect">
            <a:avLst/>
          </a:prstGeom>
        </p:spPr>
        <p:txBody>
          <a:bodyPr lIns="81940" tIns="40968" rIns="81940" bIns="4096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927" y="1599916"/>
            <a:ext cx="8230152" cy="4525863"/>
          </a:xfrm>
          <a:prstGeom prst="rect">
            <a:avLst/>
          </a:prstGeom>
        </p:spPr>
        <p:txBody>
          <a:bodyPr lIns="81940" tIns="40968" rIns="81940" bIns="4096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060414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968" y="4406801"/>
            <a:ext cx="7773228" cy="1361777"/>
          </a:xfrm>
          <a:prstGeom prst="rect">
            <a:avLst/>
          </a:prstGeom>
        </p:spPr>
        <p:txBody>
          <a:bodyPr lIns="81940" tIns="40968" rIns="81940" bIns="40968"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968" y="2906613"/>
            <a:ext cx="7773228" cy="1500188"/>
          </a:xfrm>
          <a:prstGeom prst="rect">
            <a:avLst/>
          </a:prstGeom>
        </p:spPr>
        <p:txBody>
          <a:bodyPr lIns="81940" tIns="40968" rIns="81940" bIns="40968" anchor="b"/>
          <a:lstStyle>
            <a:lvl1pPr marL="0" indent="0">
              <a:buNone/>
              <a:defRPr sz="1800"/>
            </a:lvl1pPr>
            <a:lvl2pPr marL="409667" indent="0">
              <a:buNone/>
              <a:defRPr sz="1600"/>
            </a:lvl2pPr>
            <a:lvl3pPr marL="819335" indent="0">
              <a:buNone/>
              <a:defRPr sz="1400"/>
            </a:lvl3pPr>
            <a:lvl4pPr marL="1229004" indent="0">
              <a:buNone/>
              <a:defRPr sz="1300"/>
            </a:lvl4pPr>
            <a:lvl5pPr marL="1638671" indent="0">
              <a:buNone/>
              <a:defRPr sz="1300"/>
            </a:lvl5pPr>
            <a:lvl6pPr marL="2048341" indent="0">
              <a:buNone/>
              <a:defRPr sz="1300"/>
            </a:lvl6pPr>
            <a:lvl7pPr marL="2458008" indent="0">
              <a:buNone/>
              <a:defRPr sz="1300"/>
            </a:lvl7pPr>
            <a:lvl8pPr marL="2867676" indent="0">
              <a:buNone/>
              <a:defRPr sz="1300"/>
            </a:lvl8pPr>
            <a:lvl9pPr marL="3277343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0609703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27" y="275333"/>
            <a:ext cx="8230152" cy="1143000"/>
          </a:xfrm>
          <a:prstGeom prst="rect">
            <a:avLst/>
          </a:prstGeom>
        </p:spPr>
        <p:txBody>
          <a:bodyPr lIns="81940" tIns="40968" rIns="81940" bIns="4096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932" y="1599916"/>
            <a:ext cx="4048815" cy="4525863"/>
          </a:xfrm>
          <a:prstGeom prst="rect">
            <a:avLst/>
          </a:prstGeom>
        </p:spPr>
        <p:txBody>
          <a:bodyPr lIns="81940" tIns="40968" rIns="81940" bIns="40968"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261" y="1599916"/>
            <a:ext cx="4048816" cy="4525863"/>
          </a:xfrm>
          <a:prstGeom prst="rect">
            <a:avLst/>
          </a:prstGeom>
        </p:spPr>
        <p:txBody>
          <a:bodyPr lIns="81940" tIns="40968" rIns="81940" bIns="40968"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510046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27" y="275333"/>
            <a:ext cx="8230152" cy="1143000"/>
          </a:xfrm>
          <a:prstGeom prst="rect">
            <a:avLst/>
          </a:prstGeom>
        </p:spPr>
        <p:txBody>
          <a:bodyPr lIns="81940" tIns="40968" rIns="81940" bIns="40968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924" y="1534432"/>
            <a:ext cx="4040532" cy="639961"/>
          </a:xfrm>
          <a:prstGeom prst="rect">
            <a:avLst/>
          </a:prstGeom>
        </p:spPr>
        <p:txBody>
          <a:bodyPr lIns="81940" tIns="40968" rIns="81940" bIns="40968" anchor="b"/>
          <a:lstStyle>
            <a:lvl1pPr marL="0" indent="0">
              <a:buNone/>
              <a:defRPr sz="2200" b="1"/>
            </a:lvl1pPr>
            <a:lvl2pPr marL="409667" indent="0">
              <a:buNone/>
              <a:defRPr sz="1800" b="1"/>
            </a:lvl2pPr>
            <a:lvl3pPr marL="819335" indent="0">
              <a:buNone/>
              <a:defRPr sz="1600" b="1"/>
            </a:lvl3pPr>
            <a:lvl4pPr marL="1229004" indent="0">
              <a:buNone/>
              <a:defRPr sz="1400" b="1"/>
            </a:lvl4pPr>
            <a:lvl5pPr marL="1638671" indent="0">
              <a:buNone/>
              <a:defRPr sz="1400" b="1"/>
            </a:lvl5pPr>
            <a:lvl6pPr marL="2048341" indent="0">
              <a:buNone/>
              <a:defRPr sz="1400" b="1"/>
            </a:lvl6pPr>
            <a:lvl7pPr marL="2458008" indent="0">
              <a:buNone/>
              <a:defRPr sz="1400" b="1"/>
            </a:lvl7pPr>
            <a:lvl8pPr marL="2867676" indent="0">
              <a:buNone/>
              <a:defRPr sz="1400" b="1"/>
            </a:lvl8pPr>
            <a:lvl9pPr marL="3277343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924" y="2174380"/>
            <a:ext cx="4040532" cy="3951386"/>
          </a:xfrm>
          <a:prstGeom prst="rect">
            <a:avLst/>
          </a:prstGeom>
        </p:spPr>
        <p:txBody>
          <a:bodyPr lIns="81940" tIns="40968" rIns="81940" bIns="40968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64" y="1534432"/>
            <a:ext cx="4041913" cy="639961"/>
          </a:xfrm>
          <a:prstGeom prst="rect">
            <a:avLst/>
          </a:prstGeom>
        </p:spPr>
        <p:txBody>
          <a:bodyPr lIns="81940" tIns="40968" rIns="81940" bIns="40968" anchor="b"/>
          <a:lstStyle>
            <a:lvl1pPr marL="0" indent="0">
              <a:buNone/>
              <a:defRPr sz="2200" b="1"/>
            </a:lvl1pPr>
            <a:lvl2pPr marL="409667" indent="0">
              <a:buNone/>
              <a:defRPr sz="1800" b="1"/>
            </a:lvl2pPr>
            <a:lvl3pPr marL="819335" indent="0">
              <a:buNone/>
              <a:defRPr sz="1600" b="1"/>
            </a:lvl3pPr>
            <a:lvl4pPr marL="1229004" indent="0">
              <a:buNone/>
              <a:defRPr sz="1400" b="1"/>
            </a:lvl4pPr>
            <a:lvl5pPr marL="1638671" indent="0">
              <a:buNone/>
              <a:defRPr sz="1400" b="1"/>
            </a:lvl5pPr>
            <a:lvl6pPr marL="2048341" indent="0">
              <a:buNone/>
              <a:defRPr sz="1400" b="1"/>
            </a:lvl6pPr>
            <a:lvl7pPr marL="2458008" indent="0">
              <a:buNone/>
              <a:defRPr sz="1400" b="1"/>
            </a:lvl7pPr>
            <a:lvl8pPr marL="2867676" indent="0">
              <a:buNone/>
              <a:defRPr sz="1400" b="1"/>
            </a:lvl8pPr>
            <a:lvl9pPr marL="3277343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64" y="2174380"/>
            <a:ext cx="4041913" cy="3951386"/>
          </a:xfrm>
          <a:prstGeom prst="rect">
            <a:avLst/>
          </a:prstGeom>
        </p:spPr>
        <p:txBody>
          <a:bodyPr lIns="81940" tIns="40968" rIns="81940" bIns="40968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88783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27" y="275333"/>
            <a:ext cx="8230152" cy="1143000"/>
          </a:xfrm>
          <a:prstGeom prst="rect">
            <a:avLst/>
          </a:prstGeom>
        </p:spPr>
        <p:txBody>
          <a:bodyPr lIns="81940" tIns="40968" rIns="81940" bIns="4096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44561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887186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27" y="275333"/>
            <a:ext cx="8230152" cy="1143000"/>
          </a:xfrm>
          <a:prstGeom prst="rect">
            <a:avLst/>
          </a:prstGeom>
        </p:spPr>
        <p:txBody>
          <a:bodyPr lIns="81809" tIns="40903" rIns="81809" bIns="4090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6856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24" y="272356"/>
            <a:ext cx="3007967" cy="1162347"/>
          </a:xfrm>
          <a:prstGeom prst="rect">
            <a:avLst/>
          </a:prstGeom>
        </p:spPr>
        <p:txBody>
          <a:bodyPr lIns="81940" tIns="40968" rIns="81940" bIns="40968"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328" y="272356"/>
            <a:ext cx="5111750" cy="5853410"/>
          </a:xfrm>
          <a:prstGeom prst="rect">
            <a:avLst/>
          </a:prstGeom>
        </p:spPr>
        <p:txBody>
          <a:bodyPr lIns="81940" tIns="40968" rIns="81940" bIns="40968"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924" y="1434708"/>
            <a:ext cx="3007967" cy="4691063"/>
          </a:xfrm>
          <a:prstGeom prst="rect">
            <a:avLst/>
          </a:prstGeom>
        </p:spPr>
        <p:txBody>
          <a:bodyPr lIns="81940" tIns="40968" rIns="81940" bIns="40968"/>
          <a:lstStyle>
            <a:lvl1pPr marL="0" indent="0">
              <a:buNone/>
              <a:defRPr sz="1300"/>
            </a:lvl1pPr>
            <a:lvl2pPr marL="409667" indent="0">
              <a:buNone/>
              <a:defRPr sz="1100"/>
            </a:lvl2pPr>
            <a:lvl3pPr marL="819335" indent="0">
              <a:buNone/>
              <a:defRPr sz="900"/>
            </a:lvl3pPr>
            <a:lvl4pPr marL="1229004" indent="0">
              <a:buNone/>
              <a:defRPr sz="800"/>
            </a:lvl4pPr>
            <a:lvl5pPr marL="1638671" indent="0">
              <a:buNone/>
              <a:defRPr sz="800"/>
            </a:lvl5pPr>
            <a:lvl6pPr marL="2048341" indent="0">
              <a:buNone/>
              <a:defRPr sz="800"/>
            </a:lvl6pPr>
            <a:lvl7pPr marL="2458008" indent="0">
              <a:buNone/>
              <a:defRPr sz="800"/>
            </a:lvl7pPr>
            <a:lvl8pPr marL="2867676" indent="0">
              <a:buNone/>
              <a:defRPr sz="800"/>
            </a:lvl8pPr>
            <a:lvl9pPr marL="3277343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3255783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805" y="4801195"/>
            <a:ext cx="5487229" cy="565547"/>
          </a:xfrm>
          <a:prstGeom prst="rect">
            <a:avLst/>
          </a:prstGeom>
        </p:spPr>
        <p:txBody>
          <a:bodyPr lIns="81940" tIns="40968" rIns="81940" bIns="40968"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805" y="613172"/>
            <a:ext cx="5487229" cy="4115098"/>
          </a:xfrm>
          <a:prstGeom prst="rect">
            <a:avLst/>
          </a:prstGeom>
        </p:spPr>
        <p:txBody>
          <a:bodyPr lIns="81940" tIns="40968" rIns="81940" bIns="40968"/>
          <a:lstStyle>
            <a:lvl1pPr marL="0" indent="0">
              <a:buNone/>
              <a:defRPr sz="2900"/>
            </a:lvl1pPr>
            <a:lvl2pPr marL="409667" indent="0">
              <a:buNone/>
              <a:defRPr sz="2500"/>
            </a:lvl2pPr>
            <a:lvl3pPr marL="819335" indent="0">
              <a:buNone/>
              <a:defRPr sz="2200"/>
            </a:lvl3pPr>
            <a:lvl4pPr marL="1229004" indent="0">
              <a:buNone/>
              <a:defRPr sz="1800"/>
            </a:lvl4pPr>
            <a:lvl5pPr marL="1638671" indent="0">
              <a:buNone/>
              <a:defRPr sz="1800"/>
            </a:lvl5pPr>
            <a:lvl6pPr marL="2048341" indent="0">
              <a:buNone/>
              <a:defRPr sz="1800"/>
            </a:lvl6pPr>
            <a:lvl7pPr marL="2458008" indent="0">
              <a:buNone/>
              <a:defRPr sz="1800"/>
            </a:lvl7pPr>
            <a:lvl8pPr marL="2867676" indent="0">
              <a:buNone/>
              <a:defRPr sz="1800"/>
            </a:lvl8pPr>
            <a:lvl9pPr marL="3277343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805" y="5366750"/>
            <a:ext cx="5487229" cy="805161"/>
          </a:xfrm>
          <a:prstGeom prst="rect">
            <a:avLst/>
          </a:prstGeom>
        </p:spPr>
        <p:txBody>
          <a:bodyPr lIns="81940" tIns="40968" rIns="81940" bIns="40968"/>
          <a:lstStyle>
            <a:lvl1pPr marL="0" indent="0">
              <a:buNone/>
              <a:defRPr sz="1300"/>
            </a:lvl1pPr>
            <a:lvl2pPr marL="409667" indent="0">
              <a:buNone/>
              <a:defRPr sz="1100"/>
            </a:lvl2pPr>
            <a:lvl3pPr marL="819335" indent="0">
              <a:buNone/>
              <a:defRPr sz="900"/>
            </a:lvl3pPr>
            <a:lvl4pPr marL="1229004" indent="0">
              <a:buNone/>
              <a:defRPr sz="800"/>
            </a:lvl4pPr>
            <a:lvl5pPr marL="1638671" indent="0">
              <a:buNone/>
              <a:defRPr sz="800"/>
            </a:lvl5pPr>
            <a:lvl6pPr marL="2048341" indent="0">
              <a:buNone/>
              <a:defRPr sz="800"/>
            </a:lvl6pPr>
            <a:lvl7pPr marL="2458008" indent="0">
              <a:buNone/>
              <a:defRPr sz="800"/>
            </a:lvl7pPr>
            <a:lvl8pPr marL="2867676" indent="0">
              <a:buNone/>
              <a:defRPr sz="800"/>
            </a:lvl8pPr>
            <a:lvl9pPr marL="3277343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3427139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27" y="275333"/>
            <a:ext cx="8230152" cy="1143000"/>
          </a:xfrm>
          <a:prstGeom prst="rect">
            <a:avLst/>
          </a:prstGeom>
        </p:spPr>
        <p:txBody>
          <a:bodyPr lIns="81940" tIns="40968" rIns="81940" bIns="4096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927" y="1599916"/>
            <a:ext cx="8230152" cy="4525863"/>
          </a:xfrm>
          <a:prstGeom prst="rect">
            <a:avLst/>
          </a:prstGeom>
        </p:spPr>
        <p:txBody>
          <a:bodyPr vert="eaVert" lIns="81940" tIns="40968" rIns="81940" bIns="4096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93022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229" y="275333"/>
            <a:ext cx="2056848" cy="5850433"/>
          </a:xfrm>
          <a:prstGeom prst="rect">
            <a:avLst/>
          </a:prstGeom>
        </p:spPr>
        <p:txBody>
          <a:bodyPr vert="eaVert" lIns="81940" tIns="40968" rIns="81940" bIns="4096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924" y="275333"/>
            <a:ext cx="6040783" cy="5850433"/>
          </a:xfrm>
          <a:prstGeom prst="rect">
            <a:avLst/>
          </a:prstGeom>
        </p:spPr>
        <p:txBody>
          <a:bodyPr vert="eaVert" lIns="81940" tIns="40968" rIns="81940" bIns="4096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953291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6927" y="275333"/>
            <a:ext cx="8230152" cy="5850433"/>
          </a:xfrm>
          <a:prstGeom prst="rect">
            <a:avLst/>
          </a:prstGeom>
        </p:spPr>
        <p:txBody>
          <a:bodyPr lIns="81940" tIns="40968" rIns="81940" bIns="4096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54722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6927" y="275333"/>
            <a:ext cx="8230152" cy="1143000"/>
          </a:xfrm>
          <a:prstGeom prst="rect">
            <a:avLst/>
          </a:prstGeom>
        </p:spPr>
        <p:txBody>
          <a:bodyPr lIns="81940" tIns="40968" rIns="81940" bIns="4096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6932" y="1599903"/>
            <a:ext cx="4048815" cy="2190750"/>
          </a:xfrm>
          <a:prstGeom prst="rect">
            <a:avLst/>
          </a:prstGeom>
        </p:spPr>
        <p:txBody>
          <a:bodyPr lIns="81940" tIns="40968" rIns="81940" bIns="4096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8261" y="1599903"/>
            <a:ext cx="4048816" cy="2190750"/>
          </a:xfrm>
          <a:prstGeom prst="rect">
            <a:avLst/>
          </a:prstGeom>
        </p:spPr>
        <p:txBody>
          <a:bodyPr lIns="81940" tIns="40968" rIns="81940" bIns="4096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6932" y="3933528"/>
            <a:ext cx="4048815" cy="2192238"/>
          </a:xfrm>
          <a:prstGeom prst="rect">
            <a:avLst/>
          </a:prstGeom>
        </p:spPr>
        <p:txBody>
          <a:bodyPr lIns="81940" tIns="40968" rIns="81940" bIns="4096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8261" y="3933528"/>
            <a:ext cx="4048816" cy="2192238"/>
          </a:xfrm>
          <a:prstGeom prst="rect">
            <a:avLst/>
          </a:prstGeom>
        </p:spPr>
        <p:txBody>
          <a:bodyPr lIns="81940" tIns="40968" rIns="81940" bIns="4096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656329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079" y="2129731"/>
            <a:ext cx="7771848" cy="1470422"/>
          </a:xfrm>
          <a:prstGeom prst="rect">
            <a:avLst/>
          </a:prstGeom>
        </p:spPr>
        <p:txBody>
          <a:bodyPr lIns="81994" tIns="40995" rIns="81994" bIns="4099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152" y="3885910"/>
            <a:ext cx="6399696" cy="1753195"/>
          </a:xfrm>
          <a:prstGeom prst="rect">
            <a:avLst/>
          </a:prstGeom>
        </p:spPr>
        <p:txBody>
          <a:bodyPr lIns="81994" tIns="40995" rIns="81994" bIns="40995"/>
          <a:lstStyle>
            <a:lvl1pPr marL="0" indent="0" algn="ctr">
              <a:buNone/>
              <a:defRPr/>
            </a:lvl1pPr>
            <a:lvl2pPr marL="409955" indent="0" algn="ctr">
              <a:buNone/>
              <a:defRPr/>
            </a:lvl2pPr>
            <a:lvl3pPr marL="819911" indent="0" algn="ctr">
              <a:buNone/>
              <a:defRPr/>
            </a:lvl3pPr>
            <a:lvl4pPr marL="1229867" indent="0" algn="ctr">
              <a:buNone/>
              <a:defRPr/>
            </a:lvl4pPr>
            <a:lvl5pPr marL="1639821" indent="0" algn="ctr">
              <a:buNone/>
              <a:defRPr/>
            </a:lvl5pPr>
            <a:lvl6pPr marL="2049777" indent="0" algn="ctr">
              <a:buNone/>
              <a:defRPr/>
            </a:lvl6pPr>
            <a:lvl7pPr marL="2459733" indent="0" algn="ctr">
              <a:buNone/>
              <a:defRPr/>
            </a:lvl7pPr>
            <a:lvl8pPr marL="2869689" indent="0" algn="ctr">
              <a:buNone/>
              <a:defRPr/>
            </a:lvl8pPr>
            <a:lvl9pPr marL="327964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30159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27" y="275333"/>
            <a:ext cx="8230152" cy="1143000"/>
          </a:xfrm>
          <a:prstGeom prst="rect">
            <a:avLst/>
          </a:prstGeom>
        </p:spPr>
        <p:txBody>
          <a:bodyPr lIns="81994" tIns="40995" rIns="81994" bIns="4099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927" y="1599910"/>
            <a:ext cx="8230152" cy="4525863"/>
          </a:xfrm>
          <a:prstGeom prst="rect">
            <a:avLst/>
          </a:prstGeom>
        </p:spPr>
        <p:txBody>
          <a:bodyPr lIns="81994" tIns="40995" rIns="81994" bIns="4099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530917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968" y="4406801"/>
            <a:ext cx="7773228" cy="1361777"/>
          </a:xfrm>
          <a:prstGeom prst="rect">
            <a:avLst/>
          </a:prstGeom>
        </p:spPr>
        <p:txBody>
          <a:bodyPr lIns="81994" tIns="40995" rIns="81994" bIns="40995"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968" y="2906613"/>
            <a:ext cx="7773228" cy="1500188"/>
          </a:xfrm>
          <a:prstGeom prst="rect">
            <a:avLst/>
          </a:prstGeom>
        </p:spPr>
        <p:txBody>
          <a:bodyPr lIns="81994" tIns="40995" rIns="81994" bIns="40995" anchor="b"/>
          <a:lstStyle>
            <a:lvl1pPr marL="0" indent="0">
              <a:buNone/>
              <a:defRPr sz="1800"/>
            </a:lvl1pPr>
            <a:lvl2pPr marL="409955" indent="0">
              <a:buNone/>
              <a:defRPr sz="1600"/>
            </a:lvl2pPr>
            <a:lvl3pPr marL="819911" indent="0">
              <a:buNone/>
              <a:defRPr sz="1400"/>
            </a:lvl3pPr>
            <a:lvl4pPr marL="1229867" indent="0">
              <a:buNone/>
              <a:defRPr sz="1300"/>
            </a:lvl4pPr>
            <a:lvl5pPr marL="1639821" indent="0">
              <a:buNone/>
              <a:defRPr sz="1300"/>
            </a:lvl5pPr>
            <a:lvl6pPr marL="2049777" indent="0">
              <a:buNone/>
              <a:defRPr sz="1300"/>
            </a:lvl6pPr>
            <a:lvl7pPr marL="2459733" indent="0">
              <a:buNone/>
              <a:defRPr sz="1300"/>
            </a:lvl7pPr>
            <a:lvl8pPr marL="2869689" indent="0">
              <a:buNone/>
              <a:defRPr sz="1300"/>
            </a:lvl8pPr>
            <a:lvl9pPr marL="3279644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0434225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27" y="275333"/>
            <a:ext cx="8230152" cy="1143000"/>
          </a:xfrm>
          <a:prstGeom prst="rect">
            <a:avLst/>
          </a:prstGeom>
        </p:spPr>
        <p:txBody>
          <a:bodyPr lIns="81994" tIns="40995" rIns="81994" bIns="4099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932" y="1599910"/>
            <a:ext cx="4048815" cy="4525863"/>
          </a:xfrm>
          <a:prstGeom prst="rect">
            <a:avLst/>
          </a:prstGeom>
        </p:spPr>
        <p:txBody>
          <a:bodyPr lIns="81994" tIns="40995" rIns="81994" bIns="40995"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261" y="1599910"/>
            <a:ext cx="4048816" cy="4525863"/>
          </a:xfrm>
          <a:prstGeom prst="rect">
            <a:avLst/>
          </a:prstGeom>
        </p:spPr>
        <p:txBody>
          <a:bodyPr lIns="81994" tIns="40995" rIns="81994" bIns="40995"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53044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7873732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27" y="275333"/>
            <a:ext cx="8230152" cy="1143000"/>
          </a:xfrm>
          <a:prstGeom prst="rect">
            <a:avLst/>
          </a:prstGeom>
        </p:spPr>
        <p:txBody>
          <a:bodyPr lIns="81994" tIns="40995" rIns="81994" bIns="40995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924" y="1534426"/>
            <a:ext cx="4040532" cy="639961"/>
          </a:xfrm>
          <a:prstGeom prst="rect">
            <a:avLst/>
          </a:prstGeom>
        </p:spPr>
        <p:txBody>
          <a:bodyPr lIns="81994" tIns="40995" rIns="81994" bIns="40995" anchor="b"/>
          <a:lstStyle>
            <a:lvl1pPr marL="0" indent="0">
              <a:buNone/>
              <a:defRPr sz="2200" b="1"/>
            </a:lvl1pPr>
            <a:lvl2pPr marL="409955" indent="0">
              <a:buNone/>
              <a:defRPr sz="1800" b="1"/>
            </a:lvl2pPr>
            <a:lvl3pPr marL="819911" indent="0">
              <a:buNone/>
              <a:defRPr sz="1600" b="1"/>
            </a:lvl3pPr>
            <a:lvl4pPr marL="1229867" indent="0">
              <a:buNone/>
              <a:defRPr sz="1400" b="1"/>
            </a:lvl4pPr>
            <a:lvl5pPr marL="1639821" indent="0">
              <a:buNone/>
              <a:defRPr sz="1400" b="1"/>
            </a:lvl5pPr>
            <a:lvl6pPr marL="2049777" indent="0">
              <a:buNone/>
              <a:defRPr sz="1400" b="1"/>
            </a:lvl6pPr>
            <a:lvl7pPr marL="2459733" indent="0">
              <a:buNone/>
              <a:defRPr sz="1400" b="1"/>
            </a:lvl7pPr>
            <a:lvl8pPr marL="2869689" indent="0">
              <a:buNone/>
              <a:defRPr sz="1400" b="1"/>
            </a:lvl8pPr>
            <a:lvl9pPr marL="3279644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924" y="2174380"/>
            <a:ext cx="4040532" cy="3951386"/>
          </a:xfrm>
          <a:prstGeom prst="rect">
            <a:avLst/>
          </a:prstGeom>
        </p:spPr>
        <p:txBody>
          <a:bodyPr lIns="81994" tIns="40995" rIns="81994" bIns="40995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64" y="1534426"/>
            <a:ext cx="4041913" cy="639961"/>
          </a:xfrm>
          <a:prstGeom prst="rect">
            <a:avLst/>
          </a:prstGeom>
        </p:spPr>
        <p:txBody>
          <a:bodyPr lIns="81994" tIns="40995" rIns="81994" bIns="40995" anchor="b"/>
          <a:lstStyle>
            <a:lvl1pPr marL="0" indent="0">
              <a:buNone/>
              <a:defRPr sz="2200" b="1"/>
            </a:lvl1pPr>
            <a:lvl2pPr marL="409955" indent="0">
              <a:buNone/>
              <a:defRPr sz="1800" b="1"/>
            </a:lvl2pPr>
            <a:lvl3pPr marL="819911" indent="0">
              <a:buNone/>
              <a:defRPr sz="1600" b="1"/>
            </a:lvl3pPr>
            <a:lvl4pPr marL="1229867" indent="0">
              <a:buNone/>
              <a:defRPr sz="1400" b="1"/>
            </a:lvl4pPr>
            <a:lvl5pPr marL="1639821" indent="0">
              <a:buNone/>
              <a:defRPr sz="1400" b="1"/>
            </a:lvl5pPr>
            <a:lvl6pPr marL="2049777" indent="0">
              <a:buNone/>
              <a:defRPr sz="1400" b="1"/>
            </a:lvl6pPr>
            <a:lvl7pPr marL="2459733" indent="0">
              <a:buNone/>
              <a:defRPr sz="1400" b="1"/>
            </a:lvl7pPr>
            <a:lvl8pPr marL="2869689" indent="0">
              <a:buNone/>
              <a:defRPr sz="1400" b="1"/>
            </a:lvl8pPr>
            <a:lvl9pPr marL="3279644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64" y="2174380"/>
            <a:ext cx="4041913" cy="3951386"/>
          </a:xfrm>
          <a:prstGeom prst="rect">
            <a:avLst/>
          </a:prstGeom>
        </p:spPr>
        <p:txBody>
          <a:bodyPr lIns="81994" tIns="40995" rIns="81994" bIns="40995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745505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27" y="275333"/>
            <a:ext cx="8230152" cy="1143000"/>
          </a:xfrm>
          <a:prstGeom prst="rect">
            <a:avLst/>
          </a:prstGeom>
        </p:spPr>
        <p:txBody>
          <a:bodyPr lIns="81994" tIns="40995" rIns="81994" bIns="4099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534762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5884964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24" y="272356"/>
            <a:ext cx="3007967" cy="1162347"/>
          </a:xfrm>
          <a:prstGeom prst="rect">
            <a:avLst/>
          </a:prstGeom>
        </p:spPr>
        <p:txBody>
          <a:bodyPr lIns="81994" tIns="40995" rIns="81994" bIns="40995"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328" y="272356"/>
            <a:ext cx="5111750" cy="5853410"/>
          </a:xfrm>
          <a:prstGeom prst="rect">
            <a:avLst/>
          </a:prstGeom>
        </p:spPr>
        <p:txBody>
          <a:bodyPr lIns="81994" tIns="40995" rIns="81994" bIns="40995"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924" y="1434708"/>
            <a:ext cx="3007967" cy="4691063"/>
          </a:xfrm>
          <a:prstGeom prst="rect">
            <a:avLst/>
          </a:prstGeom>
        </p:spPr>
        <p:txBody>
          <a:bodyPr lIns="81994" tIns="40995" rIns="81994" bIns="40995"/>
          <a:lstStyle>
            <a:lvl1pPr marL="0" indent="0">
              <a:buNone/>
              <a:defRPr sz="1300"/>
            </a:lvl1pPr>
            <a:lvl2pPr marL="409955" indent="0">
              <a:buNone/>
              <a:defRPr sz="1100"/>
            </a:lvl2pPr>
            <a:lvl3pPr marL="819911" indent="0">
              <a:buNone/>
              <a:defRPr sz="900"/>
            </a:lvl3pPr>
            <a:lvl4pPr marL="1229867" indent="0">
              <a:buNone/>
              <a:defRPr sz="800"/>
            </a:lvl4pPr>
            <a:lvl5pPr marL="1639821" indent="0">
              <a:buNone/>
              <a:defRPr sz="800"/>
            </a:lvl5pPr>
            <a:lvl6pPr marL="2049777" indent="0">
              <a:buNone/>
              <a:defRPr sz="800"/>
            </a:lvl6pPr>
            <a:lvl7pPr marL="2459733" indent="0">
              <a:buNone/>
              <a:defRPr sz="800"/>
            </a:lvl7pPr>
            <a:lvl8pPr marL="2869689" indent="0">
              <a:buNone/>
              <a:defRPr sz="800"/>
            </a:lvl8pPr>
            <a:lvl9pPr marL="3279644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5618452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805" y="4801195"/>
            <a:ext cx="5487229" cy="565547"/>
          </a:xfrm>
          <a:prstGeom prst="rect">
            <a:avLst/>
          </a:prstGeom>
        </p:spPr>
        <p:txBody>
          <a:bodyPr lIns="81994" tIns="40995" rIns="81994" bIns="40995"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805" y="613172"/>
            <a:ext cx="5487229" cy="4115098"/>
          </a:xfrm>
          <a:prstGeom prst="rect">
            <a:avLst/>
          </a:prstGeom>
        </p:spPr>
        <p:txBody>
          <a:bodyPr lIns="81994" tIns="40995" rIns="81994" bIns="40995"/>
          <a:lstStyle>
            <a:lvl1pPr marL="0" indent="0">
              <a:buNone/>
              <a:defRPr sz="2900"/>
            </a:lvl1pPr>
            <a:lvl2pPr marL="409955" indent="0">
              <a:buNone/>
              <a:defRPr sz="2500"/>
            </a:lvl2pPr>
            <a:lvl3pPr marL="819911" indent="0">
              <a:buNone/>
              <a:defRPr sz="2200"/>
            </a:lvl3pPr>
            <a:lvl4pPr marL="1229867" indent="0">
              <a:buNone/>
              <a:defRPr sz="1800"/>
            </a:lvl4pPr>
            <a:lvl5pPr marL="1639821" indent="0">
              <a:buNone/>
              <a:defRPr sz="1800"/>
            </a:lvl5pPr>
            <a:lvl6pPr marL="2049777" indent="0">
              <a:buNone/>
              <a:defRPr sz="1800"/>
            </a:lvl6pPr>
            <a:lvl7pPr marL="2459733" indent="0">
              <a:buNone/>
              <a:defRPr sz="1800"/>
            </a:lvl7pPr>
            <a:lvl8pPr marL="2869689" indent="0">
              <a:buNone/>
              <a:defRPr sz="1800"/>
            </a:lvl8pPr>
            <a:lvl9pPr marL="3279644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805" y="5366749"/>
            <a:ext cx="5487229" cy="805161"/>
          </a:xfrm>
          <a:prstGeom prst="rect">
            <a:avLst/>
          </a:prstGeom>
        </p:spPr>
        <p:txBody>
          <a:bodyPr lIns="81994" tIns="40995" rIns="81994" bIns="40995"/>
          <a:lstStyle>
            <a:lvl1pPr marL="0" indent="0">
              <a:buNone/>
              <a:defRPr sz="1300"/>
            </a:lvl1pPr>
            <a:lvl2pPr marL="409955" indent="0">
              <a:buNone/>
              <a:defRPr sz="1100"/>
            </a:lvl2pPr>
            <a:lvl3pPr marL="819911" indent="0">
              <a:buNone/>
              <a:defRPr sz="900"/>
            </a:lvl3pPr>
            <a:lvl4pPr marL="1229867" indent="0">
              <a:buNone/>
              <a:defRPr sz="800"/>
            </a:lvl4pPr>
            <a:lvl5pPr marL="1639821" indent="0">
              <a:buNone/>
              <a:defRPr sz="800"/>
            </a:lvl5pPr>
            <a:lvl6pPr marL="2049777" indent="0">
              <a:buNone/>
              <a:defRPr sz="800"/>
            </a:lvl6pPr>
            <a:lvl7pPr marL="2459733" indent="0">
              <a:buNone/>
              <a:defRPr sz="800"/>
            </a:lvl7pPr>
            <a:lvl8pPr marL="2869689" indent="0">
              <a:buNone/>
              <a:defRPr sz="800"/>
            </a:lvl8pPr>
            <a:lvl9pPr marL="3279644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9357718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27" y="275333"/>
            <a:ext cx="8230152" cy="1143000"/>
          </a:xfrm>
          <a:prstGeom prst="rect">
            <a:avLst/>
          </a:prstGeom>
        </p:spPr>
        <p:txBody>
          <a:bodyPr lIns="81994" tIns="40995" rIns="81994" bIns="4099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927" y="1599910"/>
            <a:ext cx="8230152" cy="4525863"/>
          </a:xfrm>
          <a:prstGeom prst="rect">
            <a:avLst/>
          </a:prstGeom>
        </p:spPr>
        <p:txBody>
          <a:bodyPr vert="eaVert" lIns="81994" tIns="40995" rIns="81994" bIns="4099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235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229" y="275333"/>
            <a:ext cx="2056848" cy="5850433"/>
          </a:xfrm>
          <a:prstGeom prst="rect">
            <a:avLst/>
          </a:prstGeom>
        </p:spPr>
        <p:txBody>
          <a:bodyPr vert="eaVert" lIns="81994" tIns="40995" rIns="81994" bIns="4099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924" y="275333"/>
            <a:ext cx="6040783" cy="5850433"/>
          </a:xfrm>
          <a:prstGeom prst="rect">
            <a:avLst/>
          </a:prstGeom>
        </p:spPr>
        <p:txBody>
          <a:bodyPr vert="eaVert" lIns="81994" tIns="40995" rIns="81994" bIns="4099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411001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6927" y="275333"/>
            <a:ext cx="8230152" cy="5850433"/>
          </a:xfrm>
          <a:prstGeom prst="rect">
            <a:avLst/>
          </a:prstGeom>
        </p:spPr>
        <p:txBody>
          <a:bodyPr lIns="81994" tIns="40995" rIns="81994" bIns="4099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62062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6927" y="275333"/>
            <a:ext cx="8230152" cy="1143000"/>
          </a:xfrm>
          <a:prstGeom prst="rect">
            <a:avLst/>
          </a:prstGeom>
        </p:spPr>
        <p:txBody>
          <a:bodyPr lIns="81994" tIns="40995" rIns="81994" bIns="4099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6932" y="1599903"/>
            <a:ext cx="4048815" cy="2190750"/>
          </a:xfrm>
          <a:prstGeom prst="rect">
            <a:avLst/>
          </a:prstGeom>
        </p:spPr>
        <p:txBody>
          <a:bodyPr lIns="81994" tIns="40995" rIns="81994" bIns="4099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8261" y="1599903"/>
            <a:ext cx="4048816" cy="2190750"/>
          </a:xfrm>
          <a:prstGeom prst="rect">
            <a:avLst/>
          </a:prstGeom>
        </p:spPr>
        <p:txBody>
          <a:bodyPr lIns="81994" tIns="40995" rIns="81994" bIns="4099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6932" y="3933528"/>
            <a:ext cx="4048815" cy="2192238"/>
          </a:xfrm>
          <a:prstGeom prst="rect">
            <a:avLst/>
          </a:prstGeom>
        </p:spPr>
        <p:txBody>
          <a:bodyPr lIns="81994" tIns="40995" rIns="81994" bIns="4099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8261" y="3933528"/>
            <a:ext cx="4048816" cy="2192238"/>
          </a:xfrm>
          <a:prstGeom prst="rect">
            <a:avLst/>
          </a:prstGeom>
        </p:spPr>
        <p:txBody>
          <a:bodyPr lIns="81994" tIns="40995" rIns="81994" bIns="4099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19681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077" y="2129731"/>
            <a:ext cx="7771848" cy="1470422"/>
          </a:xfrm>
          <a:prstGeom prst="rect">
            <a:avLst/>
          </a:prstGeom>
        </p:spPr>
        <p:txBody>
          <a:bodyPr lIns="82058" tIns="41029" rIns="82058" bIns="4102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152" y="3885903"/>
            <a:ext cx="6399696" cy="1753195"/>
          </a:xfrm>
          <a:prstGeom prst="rect">
            <a:avLst/>
          </a:prstGeom>
        </p:spPr>
        <p:txBody>
          <a:bodyPr lIns="82058" tIns="41029" rIns="82058" bIns="41029"/>
          <a:lstStyle>
            <a:lvl1pPr marL="0" indent="0" algn="ctr">
              <a:buNone/>
              <a:defRPr/>
            </a:lvl1pPr>
            <a:lvl2pPr marL="410291" indent="0" algn="ctr">
              <a:buNone/>
              <a:defRPr/>
            </a:lvl2pPr>
            <a:lvl3pPr marL="820583" indent="0" algn="ctr">
              <a:buNone/>
              <a:defRPr/>
            </a:lvl3pPr>
            <a:lvl4pPr marL="1230874" indent="0" algn="ctr">
              <a:buNone/>
              <a:defRPr/>
            </a:lvl4pPr>
            <a:lvl5pPr marL="1641165" indent="0" algn="ctr">
              <a:buNone/>
              <a:defRPr/>
            </a:lvl5pPr>
            <a:lvl6pPr marL="2051456" indent="0" algn="ctr">
              <a:buNone/>
              <a:defRPr/>
            </a:lvl6pPr>
            <a:lvl7pPr marL="2461748" indent="0" algn="ctr">
              <a:buNone/>
              <a:defRPr/>
            </a:lvl7pPr>
            <a:lvl8pPr marL="2872039" indent="0" algn="ctr">
              <a:buNone/>
              <a:defRPr/>
            </a:lvl8pPr>
            <a:lvl9pPr marL="328233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3663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24" y="272356"/>
            <a:ext cx="3007967" cy="1162347"/>
          </a:xfrm>
          <a:prstGeom prst="rect">
            <a:avLst/>
          </a:prstGeom>
        </p:spPr>
        <p:txBody>
          <a:bodyPr lIns="81809" tIns="40903" rIns="81809" bIns="40903"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328" y="272356"/>
            <a:ext cx="5111750" cy="5853410"/>
          </a:xfrm>
          <a:prstGeom prst="rect">
            <a:avLst/>
          </a:prstGeom>
        </p:spPr>
        <p:txBody>
          <a:bodyPr lIns="81809" tIns="40903" rIns="81809" bIns="40903"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924" y="1434708"/>
            <a:ext cx="3007967" cy="4691063"/>
          </a:xfrm>
          <a:prstGeom prst="rect">
            <a:avLst/>
          </a:prstGeom>
        </p:spPr>
        <p:txBody>
          <a:bodyPr lIns="81809" tIns="40903" rIns="81809" bIns="40903"/>
          <a:lstStyle>
            <a:lvl1pPr marL="0" indent="0">
              <a:buNone/>
              <a:defRPr sz="1300"/>
            </a:lvl1pPr>
            <a:lvl2pPr marL="408996" indent="0">
              <a:buNone/>
              <a:defRPr sz="1100"/>
            </a:lvl2pPr>
            <a:lvl3pPr marL="817992" indent="0">
              <a:buNone/>
              <a:defRPr sz="900"/>
            </a:lvl3pPr>
            <a:lvl4pPr marL="1226992" indent="0">
              <a:buNone/>
              <a:defRPr sz="800"/>
            </a:lvl4pPr>
            <a:lvl5pPr marL="1635987" indent="0">
              <a:buNone/>
              <a:defRPr sz="800"/>
            </a:lvl5pPr>
            <a:lvl6pPr marL="2044992" indent="0">
              <a:buNone/>
              <a:defRPr sz="800"/>
            </a:lvl6pPr>
            <a:lvl7pPr marL="2453989" indent="0">
              <a:buNone/>
              <a:defRPr sz="800"/>
            </a:lvl7pPr>
            <a:lvl8pPr marL="2862985" indent="0">
              <a:buNone/>
              <a:defRPr sz="800"/>
            </a:lvl8pPr>
            <a:lvl9pPr marL="3271982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4574880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25" y="275333"/>
            <a:ext cx="8230152" cy="1143000"/>
          </a:xfrm>
          <a:prstGeom prst="rect">
            <a:avLst/>
          </a:prstGeom>
        </p:spPr>
        <p:txBody>
          <a:bodyPr lIns="82058" tIns="41029" rIns="82058" bIns="4102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925" y="1599903"/>
            <a:ext cx="8230152" cy="4525863"/>
          </a:xfrm>
          <a:prstGeom prst="rect">
            <a:avLst/>
          </a:prstGeom>
        </p:spPr>
        <p:txBody>
          <a:bodyPr lIns="82058" tIns="41029" rIns="82058" bIns="4102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434356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968" y="4406801"/>
            <a:ext cx="7773228" cy="1361777"/>
          </a:xfrm>
          <a:prstGeom prst="rect">
            <a:avLst/>
          </a:prstGeom>
        </p:spPr>
        <p:txBody>
          <a:bodyPr lIns="82058" tIns="41029" rIns="82058" bIns="41029"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968" y="2906613"/>
            <a:ext cx="7773228" cy="1500188"/>
          </a:xfrm>
          <a:prstGeom prst="rect">
            <a:avLst/>
          </a:prstGeom>
        </p:spPr>
        <p:txBody>
          <a:bodyPr lIns="82058" tIns="41029" rIns="82058" bIns="41029" anchor="b"/>
          <a:lstStyle>
            <a:lvl1pPr marL="0" indent="0">
              <a:buNone/>
              <a:defRPr sz="1800"/>
            </a:lvl1pPr>
            <a:lvl2pPr marL="410291" indent="0">
              <a:buNone/>
              <a:defRPr sz="1600"/>
            </a:lvl2pPr>
            <a:lvl3pPr marL="820583" indent="0">
              <a:buNone/>
              <a:defRPr sz="1400"/>
            </a:lvl3pPr>
            <a:lvl4pPr marL="1230874" indent="0">
              <a:buNone/>
              <a:defRPr sz="1300"/>
            </a:lvl4pPr>
            <a:lvl5pPr marL="1641165" indent="0">
              <a:buNone/>
              <a:defRPr sz="1300"/>
            </a:lvl5pPr>
            <a:lvl6pPr marL="2051456" indent="0">
              <a:buNone/>
              <a:defRPr sz="1300"/>
            </a:lvl6pPr>
            <a:lvl7pPr marL="2461748" indent="0">
              <a:buNone/>
              <a:defRPr sz="1300"/>
            </a:lvl7pPr>
            <a:lvl8pPr marL="2872039" indent="0">
              <a:buNone/>
              <a:defRPr sz="1300"/>
            </a:lvl8pPr>
            <a:lvl9pPr marL="328233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170386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25" y="275333"/>
            <a:ext cx="8230152" cy="1143000"/>
          </a:xfrm>
          <a:prstGeom prst="rect">
            <a:avLst/>
          </a:prstGeom>
        </p:spPr>
        <p:txBody>
          <a:bodyPr lIns="82058" tIns="41029" rIns="82058" bIns="4102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925" y="1599903"/>
            <a:ext cx="4048815" cy="4525863"/>
          </a:xfrm>
          <a:prstGeom prst="rect">
            <a:avLst/>
          </a:prstGeom>
        </p:spPr>
        <p:txBody>
          <a:bodyPr lIns="82058" tIns="41029" rIns="82058" bIns="41029"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261" y="1599903"/>
            <a:ext cx="4048816" cy="4525863"/>
          </a:xfrm>
          <a:prstGeom prst="rect">
            <a:avLst/>
          </a:prstGeom>
        </p:spPr>
        <p:txBody>
          <a:bodyPr lIns="82058" tIns="41029" rIns="82058" bIns="41029"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78295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25" y="275333"/>
            <a:ext cx="8230152" cy="1143000"/>
          </a:xfrm>
          <a:prstGeom prst="rect">
            <a:avLst/>
          </a:prstGeom>
        </p:spPr>
        <p:txBody>
          <a:bodyPr lIns="82058" tIns="41029" rIns="82058" bIns="41029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924" y="1534419"/>
            <a:ext cx="4040532" cy="639961"/>
          </a:xfrm>
          <a:prstGeom prst="rect">
            <a:avLst/>
          </a:prstGeom>
        </p:spPr>
        <p:txBody>
          <a:bodyPr lIns="82058" tIns="41029" rIns="82058" bIns="41029" anchor="b"/>
          <a:lstStyle>
            <a:lvl1pPr marL="0" indent="0">
              <a:buNone/>
              <a:defRPr sz="2200" b="1"/>
            </a:lvl1pPr>
            <a:lvl2pPr marL="410291" indent="0">
              <a:buNone/>
              <a:defRPr sz="1800" b="1"/>
            </a:lvl2pPr>
            <a:lvl3pPr marL="820583" indent="0">
              <a:buNone/>
              <a:defRPr sz="1600" b="1"/>
            </a:lvl3pPr>
            <a:lvl4pPr marL="1230874" indent="0">
              <a:buNone/>
              <a:defRPr sz="1400" b="1"/>
            </a:lvl4pPr>
            <a:lvl5pPr marL="1641165" indent="0">
              <a:buNone/>
              <a:defRPr sz="1400" b="1"/>
            </a:lvl5pPr>
            <a:lvl6pPr marL="2051456" indent="0">
              <a:buNone/>
              <a:defRPr sz="1400" b="1"/>
            </a:lvl6pPr>
            <a:lvl7pPr marL="2461748" indent="0">
              <a:buNone/>
              <a:defRPr sz="1400" b="1"/>
            </a:lvl7pPr>
            <a:lvl8pPr marL="2872039" indent="0">
              <a:buNone/>
              <a:defRPr sz="1400" b="1"/>
            </a:lvl8pPr>
            <a:lvl9pPr marL="328233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924" y="2174380"/>
            <a:ext cx="4040532" cy="3951386"/>
          </a:xfrm>
          <a:prstGeom prst="rect">
            <a:avLst/>
          </a:prstGeom>
        </p:spPr>
        <p:txBody>
          <a:bodyPr lIns="82058" tIns="41029" rIns="82058" bIns="41029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64" y="1534419"/>
            <a:ext cx="4041913" cy="639961"/>
          </a:xfrm>
          <a:prstGeom prst="rect">
            <a:avLst/>
          </a:prstGeom>
        </p:spPr>
        <p:txBody>
          <a:bodyPr lIns="82058" tIns="41029" rIns="82058" bIns="41029" anchor="b"/>
          <a:lstStyle>
            <a:lvl1pPr marL="0" indent="0">
              <a:buNone/>
              <a:defRPr sz="2200" b="1"/>
            </a:lvl1pPr>
            <a:lvl2pPr marL="410291" indent="0">
              <a:buNone/>
              <a:defRPr sz="1800" b="1"/>
            </a:lvl2pPr>
            <a:lvl3pPr marL="820583" indent="0">
              <a:buNone/>
              <a:defRPr sz="1600" b="1"/>
            </a:lvl3pPr>
            <a:lvl4pPr marL="1230874" indent="0">
              <a:buNone/>
              <a:defRPr sz="1400" b="1"/>
            </a:lvl4pPr>
            <a:lvl5pPr marL="1641165" indent="0">
              <a:buNone/>
              <a:defRPr sz="1400" b="1"/>
            </a:lvl5pPr>
            <a:lvl6pPr marL="2051456" indent="0">
              <a:buNone/>
              <a:defRPr sz="1400" b="1"/>
            </a:lvl6pPr>
            <a:lvl7pPr marL="2461748" indent="0">
              <a:buNone/>
              <a:defRPr sz="1400" b="1"/>
            </a:lvl7pPr>
            <a:lvl8pPr marL="2872039" indent="0">
              <a:buNone/>
              <a:defRPr sz="1400" b="1"/>
            </a:lvl8pPr>
            <a:lvl9pPr marL="328233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64" y="2174380"/>
            <a:ext cx="4041913" cy="3951386"/>
          </a:xfrm>
          <a:prstGeom prst="rect">
            <a:avLst/>
          </a:prstGeom>
        </p:spPr>
        <p:txBody>
          <a:bodyPr lIns="82058" tIns="41029" rIns="82058" bIns="41029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676683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25" y="275333"/>
            <a:ext cx="8230152" cy="1143000"/>
          </a:xfrm>
          <a:prstGeom prst="rect">
            <a:avLst/>
          </a:prstGeom>
        </p:spPr>
        <p:txBody>
          <a:bodyPr lIns="82058" tIns="41029" rIns="82058" bIns="4102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996175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158307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24" y="272356"/>
            <a:ext cx="3007967" cy="1162347"/>
          </a:xfrm>
          <a:prstGeom prst="rect">
            <a:avLst/>
          </a:prstGeom>
        </p:spPr>
        <p:txBody>
          <a:bodyPr lIns="82058" tIns="41029" rIns="82058" bIns="41029"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327" y="272356"/>
            <a:ext cx="5111750" cy="5853410"/>
          </a:xfrm>
          <a:prstGeom prst="rect">
            <a:avLst/>
          </a:prstGeom>
        </p:spPr>
        <p:txBody>
          <a:bodyPr lIns="82058" tIns="41029" rIns="82058" bIns="41029"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924" y="1434703"/>
            <a:ext cx="3007967" cy="4691063"/>
          </a:xfrm>
          <a:prstGeom prst="rect">
            <a:avLst/>
          </a:prstGeom>
        </p:spPr>
        <p:txBody>
          <a:bodyPr lIns="82058" tIns="41029" rIns="82058" bIns="41029"/>
          <a:lstStyle>
            <a:lvl1pPr marL="0" indent="0">
              <a:buNone/>
              <a:defRPr sz="1300"/>
            </a:lvl1pPr>
            <a:lvl2pPr marL="410291" indent="0">
              <a:buNone/>
              <a:defRPr sz="1100"/>
            </a:lvl2pPr>
            <a:lvl3pPr marL="820583" indent="0">
              <a:buNone/>
              <a:defRPr sz="900"/>
            </a:lvl3pPr>
            <a:lvl4pPr marL="1230874" indent="0">
              <a:buNone/>
              <a:defRPr sz="800"/>
            </a:lvl4pPr>
            <a:lvl5pPr marL="1641165" indent="0">
              <a:buNone/>
              <a:defRPr sz="800"/>
            </a:lvl5pPr>
            <a:lvl6pPr marL="2051456" indent="0">
              <a:buNone/>
              <a:defRPr sz="800"/>
            </a:lvl6pPr>
            <a:lvl7pPr marL="2461748" indent="0">
              <a:buNone/>
              <a:defRPr sz="800"/>
            </a:lvl7pPr>
            <a:lvl8pPr marL="2872039" indent="0">
              <a:buNone/>
              <a:defRPr sz="800"/>
            </a:lvl8pPr>
            <a:lvl9pPr marL="328233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674811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805" y="4801195"/>
            <a:ext cx="5487229" cy="565547"/>
          </a:xfrm>
          <a:prstGeom prst="rect">
            <a:avLst/>
          </a:prstGeom>
        </p:spPr>
        <p:txBody>
          <a:bodyPr lIns="82058" tIns="41029" rIns="82058" bIns="41029"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805" y="613172"/>
            <a:ext cx="5487229" cy="4115098"/>
          </a:xfrm>
          <a:prstGeom prst="rect">
            <a:avLst/>
          </a:prstGeom>
        </p:spPr>
        <p:txBody>
          <a:bodyPr lIns="82058" tIns="41029" rIns="82058" bIns="41029"/>
          <a:lstStyle>
            <a:lvl1pPr marL="0" indent="0">
              <a:buNone/>
              <a:defRPr sz="2900"/>
            </a:lvl1pPr>
            <a:lvl2pPr marL="410291" indent="0">
              <a:buNone/>
              <a:defRPr sz="2500"/>
            </a:lvl2pPr>
            <a:lvl3pPr marL="820583" indent="0">
              <a:buNone/>
              <a:defRPr sz="2200"/>
            </a:lvl3pPr>
            <a:lvl4pPr marL="1230874" indent="0">
              <a:buNone/>
              <a:defRPr sz="1800"/>
            </a:lvl4pPr>
            <a:lvl5pPr marL="1641165" indent="0">
              <a:buNone/>
              <a:defRPr sz="1800"/>
            </a:lvl5pPr>
            <a:lvl6pPr marL="2051456" indent="0">
              <a:buNone/>
              <a:defRPr sz="1800"/>
            </a:lvl6pPr>
            <a:lvl7pPr marL="2461748" indent="0">
              <a:buNone/>
              <a:defRPr sz="1800"/>
            </a:lvl7pPr>
            <a:lvl8pPr marL="2872039" indent="0">
              <a:buNone/>
              <a:defRPr sz="1800"/>
            </a:lvl8pPr>
            <a:lvl9pPr marL="3282330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805" y="5366742"/>
            <a:ext cx="5487229" cy="805161"/>
          </a:xfrm>
          <a:prstGeom prst="rect">
            <a:avLst/>
          </a:prstGeom>
        </p:spPr>
        <p:txBody>
          <a:bodyPr lIns="82058" tIns="41029" rIns="82058" bIns="41029"/>
          <a:lstStyle>
            <a:lvl1pPr marL="0" indent="0">
              <a:buNone/>
              <a:defRPr sz="1300"/>
            </a:lvl1pPr>
            <a:lvl2pPr marL="410291" indent="0">
              <a:buNone/>
              <a:defRPr sz="1100"/>
            </a:lvl2pPr>
            <a:lvl3pPr marL="820583" indent="0">
              <a:buNone/>
              <a:defRPr sz="900"/>
            </a:lvl3pPr>
            <a:lvl4pPr marL="1230874" indent="0">
              <a:buNone/>
              <a:defRPr sz="800"/>
            </a:lvl4pPr>
            <a:lvl5pPr marL="1641165" indent="0">
              <a:buNone/>
              <a:defRPr sz="800"/>
            </a:lvl5pPr>
            <a:lvl6pPr marL="2051456" indent="0">
              <a:buNone/>
              <a:defRPr sz="800"/>
            </a:lvl6pPr>
            <a:lvl7pPr marL="2461748" indent="0">
              <a:buNone/>
              <a:defRPr sz="800"/>
            </a:lvl7pPr>
            <a:lvl8pPr marL="2872039" indent="0">
              <a:buNone/>
              <a:defRPr sz="800"/>
            </a:lvl8pPr>
            <a:lvl9pPr marL="328233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5354949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25" y="275333"/>
            <a:ext cx="8230152" cy="1143000"/>
          </a:xfrm>
          <a:prstGeom prst="rect">
            <a:avLst/>
          </a:prstGeom>
        </p:spPr>
        <p:txBody>
          <a:bodyPr lIns="82058" tIns="41029" rIns="82058" bIns="4102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925" y="1599903"/>
            <a:ext cx="8230152" cy="4525863"/>
          </a:xfrm>
          <a:prstGeom prst="rect">
            <a:avLst/>
          </a:prstGeom>
        </p:spPr>
        <p:txBody>
          <a:bodyPr vert="eaVert" lIns="82058" tIns="41029" rIns="82058" bIns="4102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631485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229" y="275333"/>
            <a:ext cx="2056848" cy="5850433"/>
          </a:xfrm>
          <a:prstGeom prst="rect">
            <a:avLst/>
          </a:prstGeom>
        </p:spPr>
        <p:txBody>
          <a:bodyPr vert="eaVert" lIns="82058" tIns="41029" rIns="82058" bIns="4102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924" y="275333"/>
            <a:ext cx="6040783" cy="5850433"/>
          </a:xfrm>
          <a:prstGeom prst="rect">
            <a:avLst/>
          </a:prstGeom>
        </p:spPr>
        <p:txBody>
          <a:bodyPr vert="eaVert" lIns="82058" tIns="41029" rIns="82058" bIns="4102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56030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805" y="4801195"/>
            <a:ext cx="5487229" cy="565547"/>
          </a:xfrm>
          <a:prstGeom prst="rect">
            <a:avLst/>
          </a:prstGeom>
        </p:spPr>
        <p:txBody>
          <a:bodyPr lIns="81809" tIns="40903" rIns="81809" bIns="40903"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805" y="613172"/>
            <a:ext cx="5487229" cy="4115098"/>
          </a:xfrm>
          <a:prstGeom prst="rect">
            <a:avLst/>
          </a:prstGeom>
        </p:spPr>
        <p:txBody>
          <a:bodyPr lIns="81809" tIns="40903" rIns="81809" bIns="40903"/>
          <a:lstStyle>
            <a:lvl1pPr marL="0" indent="0">
              <a:buNone/>
              <a:defRPr sz="2900"/>
            </a:lvl1pPr>
            <a:lvl2pPr marL="408996" indent="0">
              <a:buNone/>
              <a:defRPr sz="2500"/>
            </a:lvl2pPr>
            <a:lvl3pPr marL="817992" indent="0">
              <a:buNone/>
              <a:defRPr sz="2200"/>
            </a:lvl3pPr>
            <a:lvl4pPr marL="1226992" indent="0">
              <a:buNone/>
              <a:defRPr sz="1800"/>
            </a:lvl4pPr>
            <a:lvl5pPr marL="1635987" indent="0">
              <a:buNone/>
              <a:defRPr sz="1800"/>
            </a:lvl5pPr>
            <a:lvl6pPr marL="2044992" indent="0">
              <a:buNone/>
              <a:defRPr sz="1800"/>
            </a:lvl6pPr>
            <a:lvl7pPr marL="2453989" indent="0">
              <a:buNone/>
              <a:defRPr sz="1800"/>
            </a:lvl7pPr>
            <a:lvl8pPr marL="2862985" indent="0">
              <a:buNone/>
              <a:defRPr sz="1800"/>
            </a:lvl8pPr>
            <a:lvl9pPr marL="3271982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805" y="5366750"/>
            <a:ext cx="5487229" cy="805161"/>
          </a:xfrm>
          <a:prstGeom prst="rect">
            <a:avLst/>
          </a:prstGeom>
        </p:spPr>
        <p:txBody>
          <a:bodyPr lIns="81809" tIns="40903" rIns="81809" bIns="40903"/>
          <a:lstStyle>
            <a:lvl1pPr marL="0" indent="0">
              <a:buNone/>
              <a:defRPr sz="1300"/>
            </a:lvl1pPr>
            <a:lvl2pPr marL="408996" indent="0">
              <a:buNone/>
              <a:defRPr sz="1100"/>
            </a:lvl2pPr>
            <a:lvl3pPr marL="817992" indent="0">
              <a:buNone/>
              <a:defRPr sz="900"/>
            </a:lvl3pPr>
            <a:lvl4pPr marL="1226992" indent="0">
              <a:buNone/>
              <a:defRPr sz="800"/>
            </a:lvl4pPr>
            <a:lvl5pPr marL="1635987" indent="0">
              <a:buNone/>
              <a:defRPr sz="800"/>
            </a:lvl5pPr>
            <a:lvl6pPr marL="2044992" indent="0">
              <a:buNone/>
              <a:defRPr sz="800"/>
            </a:lvl6pPr>
            <a:lvl7pPr marL="2453989" indent="0">
              <a:buNone/>
              <a:defRPr sz="800"/>
            </a:lvl7pPr>
            <a:lvl8pPr marL="2862985" indent="0">
              <a:buNone/>
              <a:defRPr sz="800"/>
            </a:lvl8pPr>
            <a:lvl9pPr marL="3271982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4177401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6925" y="275333"/>
            <a:ext cx="8230152" cy="5850433"/>
          </a:xfrm>
          <a:prstGeom prst="rect">
            <a:avLst/>
          </a:prstGeom>
        </p:spPr>
        <p:txBody>
          <a:bodyPr lIns="82058" tIns="41029" rIns="82058" bIns="4102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36831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6925" y="275333"/>
            <a:ext cx="8230152" cy="1143000"/>
          </a:xfrm>
          <a:prstGeom prst="rect">
            <a:avLst/>
          </a:prstGeom>
        </p:spPr>
        <p:txBody>
          <a:bodyPr lIns="82058" tIns="41029" rIns="82058" bIns="4102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6925" y="1599903"/>
            <a:ext cx="4048815" cy="2190750"/>
          </a:xfrm>
          <a:prstGeom prst="rect">
            <a:avLst/>
          </a:prstGeom>
        </p:spPr>
        <p:txBody>
          <a:bodyPr lIns="82058" tIns="41029" rIns="82058" bIns="4102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8261" y="1599903"/>
            <a:ext cx="4048816" cy="2190750"/>
          </a:xfrm>
          <a:prstGeom prst="rect">
            <a:avLst/>
          </a:prstGeom>
        </p:spPr>
        <p:txBody>
          <a:bodyPr lIns="82058" tIns="41029" rIns="82058" bIns="4102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6925" y="3933528"/>
            <a:ext cx="4048815" cy="2192238"/>
          </a:xfrm>
          <a:prstGeom prst="rect">
            <a:avLst/>
          </a:prstGeom>
        </p:spPr>
        <p:txBody>
          <a:bodyPr lIns="82058" tIns="41029" rIns="82058" bIns="4102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8261" y="3933528"/>
            <a:ext cx="4048816" cy="2192238"/>
          </a:xfrm>
          <a:prstGeom prst="rect">
            <a:avLst/>
          </a:prstGeom>
        </p:spPr>
        <p:txBody>
          <a:bodyPr lIns="82058" tIns="41029" rIns="82058" bIns="4102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91367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" Target="../slides/slide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" Target="../slides/slide2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jpeg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" Target="../slides/slide2.xml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2.jpeg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6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" Target="../slides/slide2.xml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2.jpeg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9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" Target="../slides/slide2.xml"/><Relationship Id="rId2" Type="http://schemas.openxmlformats.org/officeDocument/2006/relationships/slideLayout" Target="../slideLayouts/slideLayout54.xml"/><Relationship Id="rId16" Type="http://schemas.openxmlformats.org/officeDocument/2006/relationships/image" Target="../media/image2.jpeg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62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slide" Target="../slides/slide2.xml"/><Relationship Id="rId2" Type="http://schemas.openxmlformats.org/officeDocument/2006/relationships/slideLayout" Target="../slideLayouts/slideLayout67.xml"/><Relationship Id="rId16" Type="http://schemas.openxmlformats.org/officeDocument/2006/relationships/image" Target="../media/image2.jpeg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75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slide" Target="../slides/slide2.xml"/><Relationship Id="rId2" Type="http://schemas.openxmlformats.org/officeDocument/2006/relationships/slideLayout" Target="../slideLayouts/slideLayout80.xml"/><Relationship Id="rId16" Type="http://schemas.openxmlformats.org/officeDocument/2006/relationships/image" Target="../media/image2.jpeg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88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resources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762" y="6343082"/>
            <a:ext cx="1471543" cy="45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7" name="Picture 3" descr="home">
            <a:hlinkClick r:id="rId1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848" y="6340080"/>
            <a:ext cx="868294" cy="46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8" name="Picture 4" descr="next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077" y="6331148"/>
            <a:ext cx="421032" cy="47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9" name="Picture 5" descr="previou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077" y="6335641"/>
            <a:ext cx="421032" cy="47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842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/>
  <p:timing>
    <p:tnLst>
      <p:par>
        <p:cTn id="1" dur="indefinite" restart="never" nodeType="tmRoot"/>
      </p:par>
    </p:tnLst>
  </p:timing>
  <p:txStyles>
    <p:titleStyle>
      <a:lvl1pPr algn="ctr" defTabSz="887584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7584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2pPr>
      <a:lvl3pPr algn="ctr" defTabSz="887584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3pPr>
      <a:lvl4pPr algn="ctr" defTabSz="887584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4pPr>
      <a:lvl5pPr algn="ctr" defTabSz="887584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5pPr>
      <a:lvl6pPr marL="408996" algn="ctr" defTabSz="887584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6pPr>
      <a:lvl7pPr marL="817992" algn="ctr" defTabSz="887584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7pPr>
      <a:lvl8pPr marL="1226992" algn="ctr" defTabSz="887584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8pPr>
      <a:lvl9pPr marL="1635987" algn="ctr" defTabSz="887584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9pPr>
    </p:titleStyle>
    <p:bodyStyle>
      <a:lvl1pPr marL="333731" indent="-333731" algn="l" defTabSz="887584" rtl="0" fontAlgn="base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21424" indent="-276926" algn="l" defTabSz="887584" rtl="0" fontAlgn="base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2pPr>
      <a:lvl3pPr marL="1110542" indent="-222964" algn="l" defTabSz="887584" rtl="0" fontAlgn="base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553624" indent="-221540" algn="l" defTabSz="887584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998124" indent="-221540" algn="l" defTabSz="887584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07125" indent="-221540" algn="l" defTabSz="887584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816122" indent="-221540" algn="l" defTabSz="887584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225122" indent="-221540" algn="l" defTabSz="887584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634117" indent="-221540" algn="l" defTabSz="887584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179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996" algn="l" defTabSz="8179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7992" algn="l" defTabSz="8179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6992" algn="l" defTabSz="8179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5987" algn="l" defTabSz="8179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4992" algn="l" defTabSz="8179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53989" algn="l" defTabSz="8179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62985" algn="l" defTabSz="8179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71982" algn="l" defTabSz="8179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resources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762" y="6343080"/>
            <a:ext cx="1471543" cy="45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7" name="Picture 3" descr="home">
            <a:hlinkClick r:id="rId1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848" y="6340080"/>
            <a:ext cx="868294" cy="46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8" name="Picture 4" descr="next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077" y="6331148"/>
            <a:ext cx="421032" cy="47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9" name="Picture 5" descr="previou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077" y="6335639"/>
            <a:ext cx="421032" cy="47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174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ransition/>
  <p:timing>
    <p:tnLst>
      <p:par>
        <p:cTn id="1" dur="indefinite" restart="never" nodeType="tmRoot"/>
      </p:par>
    </p:tnLst>
  </p:timing>
  <p:txStyles>
    <p:titleStyle>
      <a:lvl1pPr algn="ctr" defTabSz="887792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7792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2pPr>
      <a:lvl3pPr algn="ctr" defTabSz="887792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3pPr>
      <a:lvl4pPr algn="ctr" defTabSz="887792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4pPr>
      <a:lvl5pPr algn="ctr" defTabSz="887792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5pPr>
      <a:lvl6pPr marL="409092" algn="ctr" defTabSz="887792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6pPr>
      <a:lvl7pPr marL="818183" algn="ctr" defTabSz="887792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7pPr>
      <a:lvl8pPr marL="1227279" algn="ctr" defTabSz="887792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8pPr>
      <a:lvl9pPr marL="1636370" algn="ctr" defTabSz="887792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9pPr>
    </p:titleStyle>
    <p:bodyStyle>
      <a:lvl1pPr marL="333809" indent="-333809" algn="l" defTabSz="887792" rtl="0" fontAlgn="base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21593" indent="-276991" algn="l" defTabSz="887792" rtl="0" fontAlgn="base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2pPr>
      <a:lvl3pPr marL="1110802" indent="-223016" algn="l" defTabSz="887792" rtl="0" fontAlgn="base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553987" indent="-221592" algn="l" defTabSz="887792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998592" indent="-221592" algn="l" defTabSz="887792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07687" indent="-221592" algn="l" defTabSz="887792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816781" indent="-221592" algn="l" defTabSz="887792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225876" indent="-221592" algn="l" defTabSz="887792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634967" indent="-221592" algn="l" defTabSz="887792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181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92" algn="l" defTabSz="8181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83" algn="l" defTabSz="8181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79" algn="l" defTabSz="8181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70" algn="l" defTabSz="8181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470" algn="l" defTabSz="8181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563" algn="l" defTabSz="8181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655" algn="l" defTabSz="8181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747" algn="l" defTabSz="8181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resources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762" y="6343077"/>
            <a:ext cx="1471543" cy="45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7" name="Picture 3" descr="home">
            <a:hlinkClick r:id="rId1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848" y="6340080"/>
            <a:ext cx="868294" cy="46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8" name="Picture 4" descr="next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077" y="6331148"/>
            <a:ext cx="421032" cy="47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9" name="Picture 5" descr="previou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077" y="6335636"/>
            <a:ext cx="421032" cy="47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447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ransition/>
  <p:timing>
    <p:tnLst>
      <p:par>
        <p:cTn id="1" dur="indefinite" restart="never" nodeType="tmRoot"/>
      </p:par>
    </p:tnLst>
  </p:timing>
  <p:txStyles>
    <p:titleStyle>
      <a:lvl1pPr algn="ctr" defTabSz="888103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8103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2pPr>
      <a:lvl3pPr algn="ctr" defTabSz="888103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3pPr>
      <a:lvl4pPr algn="ctr" defTabSz="888103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4pPr>
      <a:lvl5pPr algn="ctr" defTabSz="888103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5pPr>
      <a:lvl6pPr marL="409236" algn="ctr" defTabSz="888103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6pPr>
      <a:lvl7pPr marL="818471" algn="ctr" defTabSz="888103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7pPr>
      <a:lvl8pPr marL="1227710" algn="ctr" defTabSz="888103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8pPr>
      <a:lvl9pPr marL="1636946" algn="ctr" defTabSz="888103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9pPr>
    </p:titleStyle>
    <p:bodyStyle>
      <a:lvl1pPr marL="333926" indent="-333926" algn="l" defTabSz="888103" rtl="0" fontAlgn="base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21845" indent="-277088" algn="l" defTabSz="888103" rtl="0" fontAlgn="base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2pPr>
      <a:lvl3pPr marL="1111192" indent="-223094" algn="l" defTabSz="888103" rtl="0" fontAlgn="base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554532" indent="-221670" algn="l" defTabSz="888103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999293" indent="-221670" algn="l" defTabSz="88810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08533" indent="-221670" algn="l" defTabSz="88810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817769" indent="-221670" algn="l" defTabSz="88810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227008" indent="-221670" algn="l" defTabSz="88810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636242" indent="-221670" algn="l" defTabSz="88810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1847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9236" algn="l" defTabSz="81847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8471" algn="l" defTabSz="81847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710" algn="l" defTabSz="81847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946" algn="l" defTabSz="81847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6187" algn="l" defTabSz="81847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55424" algn="l" defTabSz="81847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64659" algn="l" defTabSz="81847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73896" algn="l" defTabSz="81847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resources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762" y="6343073"/>
            <a:ext cx="1471543" cy="45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7" name="Picture 3" descr="home">
            <a:hlinkClick r:id="rId1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848" y="6340080"/>
            <a:ext cx="868294" cy="46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8" name="Picture 4" descr="next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077" y="6331148"/>
            <a:ext cx="421032" cy="47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9" name="Picture 5" descr="previou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077" y="6335632"/>
            <a:ext cx="421032" cy="47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453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ransition/>
  <p:timing>
    <p:tnLst>
      <p:par>
        <p:cTn id="1" dur="indefinite" restart="never" nodeType="tmRoot"/>
      </p:par>
    </p:tnLst>
  </p:timing>
  <p:txStyles>
    <p:titleStyle>
      <a:lvl1pPr algn="ctr" defTabSz="888519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8519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2pPr>
      <a:lvl3pPr algn="ctr" defTabSz="888519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3pPr>
      <a:lvl4pPr algn="ctr" defTabSz="888519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4pPr>
      <a:lvl5pPr algn="ctr" defTabSz="888519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5pPr>
      <a:lvl6pPr marL="409428" algn="ctr" defTabSz="888519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6pPr>
      <a:lvl7pPr marL="818855" algn="ctr" defTabSz="888519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7pPr>
      <a:lvl8pPr marL="1228284" algn="ctr" defTabSz="888519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8pPr>
      <a:lvl9pPr marL="1637712" algn="ctr" defTabSz="888519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9pPr>
    </p:titleStyle>
    <p:bodyStyle>
      <a:lvl1pPr marL="334082" indent="-334082" algn="l" defTabSz="888519" rtl="0" fontAlgn="base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22184" indent="-277218" algn="l" defTabSz="888519" rtl="0" fontAlgn="base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2pPr>
      <a:lvl3pPr marL="1111712" indent="-223198" algn="l" defTabSz="888519" rtl="0" fontAlgn="base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555259" indent="-221773" algn="l" defTabSz="888519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00229" indent="-221773" algn="l" defTabSz="888519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09659" indent="-221773" algn="l" defTabSz="888519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819087" indent="-221773" algn="l" defTabSz="888519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228517" indent="-221773" algn="l" defTabSz="888519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637944" indent="-221773" algn="l" defTabSz="888519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1885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9428" algn="l" defTabSz="81885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8855" algn="l" defTabSz="81885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8284" algn="l" defTabSz="81885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7712" algn="l" defTabSz="81885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7144" algn="l" defTabSz="81885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56572" algn="l" defTabSz="81885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65999" algn="l" defTabSz="81885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75428" algn="l" defTabSz="81885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resources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762" y="6343068"/>
            <a:ext cx="1471543" cy="45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7" name="Picture 3" descr="home">
            <a:hlinkClick r:id="rId1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848" y="6340080"/>
            <a:ext cx="868294" cy="46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8" name="Picture 4" descr="next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077" y="6331148"/>
            <a:ext cx="421032" cy="47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9" name="Picture 5" descr="previou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077" y="6335627"/>
            <a:ext cx="421032" cy="47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034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ransition/>
  <p:timing>
    <p:tnLst>
      <p:par>
        <p:cTn id="1" dur="indefinite" restart="never" nodeType="tmRoot"/>
      </p:par>
    </p:tnLst>
  </p:timing>
  <p:txStyles>
    <p:titleStyle>
      <a:lvl1pPr algn="ctr" defTabSz="889038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9038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2pPr>
      <a:lvl3pPr algn="ctr" defTabSz="889038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3pPr>
      <a:lvl4pPr algn="ctr" defTabSz="889038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4pPr>
      <a:lvl5pPr algn="ctr" defTabSz="889038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5pPr>
      <a:lvl6pPr marL="409667" algn="ctr" defTabSz="889038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6pPr>
      <a:lvl7pPr marL="819335" algn="ctr" defTabSz="889038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7pPr>
      <a:lvl8pPr marL="1229004" algn="ctr" defTabSz="889038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8pPr>
      <a:lvl9pPr marL="1638671" algn="ctr" defTabSz="889038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9pPr>
    </p:titleStyle>
    <p:bodyStyle>
      <a:lvl1pPr marL="334277" indent="-334277" algn="l" defTabSz="889038" rtl="0" fontAlgn="base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22607" indent="-277379" algn="l" defTabSz="889038" rtl="0" fontAlgn="base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2pPr>
      <a:lvl3pPr marL="1112362" indent="-223328" algn="l" defTabSz="889038" rtl="0" fontAlgn="base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556169" indent="-221903" algn="l" defTabSz="889038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01399" indent="-221903" algn="l" defTabSz="889038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11069" indent="-221903" algn="l" defTabSz="889038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820736" indent="-221903" algn="l" defTabSz="889038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230404" indent="-221903" algn="l" defTabSz="889038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640072" indent="-221903" algn="l" defTabSz="889038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1933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9667" algn="l" defTabSz="81933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9335" algn="l" defTabSz="81933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9004" algn="l" defTabSz="81933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8671" algn="l" defTabSz="81933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8341" algn="l" defTabSz="81933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58008" algn="l" defTabSz="81933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67676" algn="l" defTabSz="81933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77343" algn="l" defTabSz="81933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resources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762" y="6343062"/>
            <a:ext cx="1471543" cy="45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7" name="Picture 3" descr="home">
            <a:hlinkClick r:id="rId1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848" y="6340080"/>
            <a:ext cx="868294" cy="46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8" name="Picture 4" descr="next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077" y="6331148"/>
            <a:ext cx="421032" cy="47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9" name="Picture 5" descr="previou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077" y="6335621"/>
            <a:ext cx="421032" cy="47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352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p:transition/>
  <p:timing>
    <p:tnLst>
      <p:par>
        <p:cTn id="1" dur="indefinite" restart="never" nodeType="tmRoot"/>
      </p:par>
    </p:tnLst>
  </p:timing>
  <p:txStyles>
    <p:titleStyle>
      <a:lvl1pPr algn="ctr" defTabSz="889662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9662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2pPr>
      <a:lvl3pPr algn="ctr" defTabSz="889662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3pPr>
      <a:lvl4pPr algn="ctr" defTabSz="889662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4pPr>
      <a:lvl5pPr algn="ctr" defTabSz="889662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5pPr>
      <a:lvl6pPr marL="409955" algn="ctr" defTabSz="889662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6pPr>
      <a:lvl7pPr marL="819911" algn="ctr" defTabSz="889662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7pPr>
      <a:lvl8pPr marL="1229867" algn="ctr" defTabSz="889662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8pPr>
      <a:lvl9pPr marL="1639821" algn="ctr" defTabSz="889662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9pPr>
    </p:titleStyle>
    <p:bodyStyle>
      <a:lvl1pPr marL="334514" indent="-334514" algn="l" defTabSz="889662" rtl="0" fontAlgn="base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23115" indent="-277575" algn="l" defTabSz="889662" rtl="0" fontAlgn="base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2pPr>
      <a:lvl3pPr marL="1113142" indent="-223484" algn="l" defTabSz="889662" rtl="0" fontAlgn="base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557261" indent="-222059" algn="l" defTabSz="889662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02804" indent="-222059" algn="l" defTabSz="889662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12761" indent="-222059" algn="l" defTabSz="889662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822716" indent="-222059" algn="l" defTabSz="889662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232671" indent="-222059" algn="l" defTabSz="889662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642627" indent="-222059" algn="l" defTabSz="889662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1991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9955" algn="l" defTabSz="81991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9911" algn="l" defTabSz="81991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9867" algn="l" defTabSz="81991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9821" algn="l" defTabSz="81991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9777" algn="l" defTabSz="81991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59733" algn="l" defTabSz="81991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69689" algn="l" defTabSz="81991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79644" algn="l" defTabSz="81991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resources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762" y="6343055"/>
            <a:ext cx="1471543" cy="45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7" name="Picture 3" descr="home">
            <a:hlinkClick r:id="rId1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848" y="6340079"/>
            <a:ext cx="868294" cy="46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8" name="Picture 4" descr="next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077" y="6331148"/>
            <a:ext cx="421032" cy="47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9" name="Picture 5" descr="previou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077" y="6335614"/>
            <a:ext cx="421032" cy="47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596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transition/>
  <p:timing>
    <p:tnLst>
      <p:par>
        <p:cTn id="1" dur="indefinite" restart="never" nodeType="tmRoot"/>
      </p:par>
    </p:tnLst>
  </p:timing>
  <p:txStyles>
    <p:titleStyle>
      <a:lvl1pPr algn="ctr" defTabSz="890390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90390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2pPr>
      <a:lvl3pPr algn="ctr" defTabSz="890390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3pPr>
      <a:lvl4pPr algn="ctr" defTabSz="890390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4pPr>
      <a:lvl5pPr algn="ctr" defTabSz="890390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5pPr>
      <a:lvl6pPr marL="410291" algn="ctr" defTabSz="890390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6pPr>
      <a:lvl7pPr marL="820583" algn="ctr" defTabSz="890390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7pPr>
      <a:lvl8pPr marL="1230874" algn="ctr" defTabSz="890390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8pPr>
      <a:lvl9pPr marL="1641165" algn="ctr" defTabSz="890390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9pPr>
    </p:titleStyle>
    <p:bodyStyle>
      <a:lvl1pPr marL="334787" indent="-334787" algn="l" defTabSz="890390" rtl="0" fontAlgn="base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23708" indent="-277802" algn="l" defTabSz="890390" rtl="0" fontAlgn="base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2pPr>
      <a:lvl3pPr marL="1114055" indent="-223666" algn="l" defTabSz="890390" rtl="0" fontAlgn="base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558537" indent="-222241" algn="l" defTabSz="890390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04444" indent="-222241" algn="l" defTabSz="89039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14736" indent="-222241" algn="l" defTabSz="89039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825027" indent="-222241" algn="l" defTabSz="89039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235318" indent="-222241" algn="l" defTabSz="89039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645609" indent="-222241" algn="l" defTabSz="89039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291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583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874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1165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1456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1748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2039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2330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audio" Target="../media/audio2.wav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audio" Target="../media/audio3.wav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audio" Target="../media/audio4.wav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4.xml"/><Relationship Id="rId1" Type="http://schemas.openxmlformats.org/officeDocument/2006/relationships/tags" Target="../tags/tag5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7.xml"/><Relationship Id="rId1" Type="http://schemas.openxmlformats.org/officeDocument/2006/relationships/tags" Target="../tags/tag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0.xml"/><Relationship Id="rId1" Type="http://schemas.openxmlformats.org/officeDocument/2006/relationships/tags" Target="../tags/tag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683344" y="1227833"/>
            <a:ext cx="7599293" cy="557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233" tIns="45122" rIns="90233" bIns="45122">
            <a:spAutoFit/>
          </a:bodyPr>
          <a:lstStyle>
            <a:lvl1pPr marL="254000" indent="-254000"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None/>
            </a:pPr>
            <a:r>
              <a:rPr lang="en-US" sz="2900">
                <a:solidFill>
                  <a:srgbClr val="A6000D"/>
                </a:solidFill>
              </a:rPr>
              <a:t>Plasma Membrane</a:t>
            </a:r>
            <a:endParaRPr lang="en-US" sz="2000">
              <a:solidFill>
                <a:srgbClr val="A6000D"/>
              </a:solidFill>
            </a:endParaRP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687485" y="1745783"/>
            <a:ext cx="6801403" cy="1009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233" tIns="45122" rIns="90233" bIns="45122">
            <a:spAutoFit/>
          </a:bodyPr>
          <a:lstStyle>
            <a:lvl1pPr marL="254000" indent="-254000"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A6000D"/>
              </a:buClr>
              <a:buFont typeface="Wingdings" pitchFamily="2" charset="2"/>
              <a:buChar char="§"/>
            </a:pPr>
            <a:r>
              <a:rPr lang="en-US" sz="2900">
                <a:solidFill>
                  <a:srgbClr val="000000"/>
                </a:solidFill>
              </a:rPr>
              <a:t>Thin, flexible boundary between the cell and its environment</a:t>
            </a:r>
            <a:endParaRPr lang="en-US" sz="2900">
              <a:solidFill>
                <a:srgbClr val="CC0066"/>
              </a:solidFill>
            </a:endParaRP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593605" y="483704"/>
            <a:ext cx="7773229" cy="475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233" tIns="45122" rIns="90233" bIns="45122"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500" b="1" dirty="0">
                <a:solidFill>
                  <a:srgbClr val="A6000D"/>
                </a:solidFill>
              </a:rPr>
              <a:t>The Plasma Membrane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1358365" y="1508"/>
            <a:ext cx="3631891" cy="368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233" tIns="45122" rIns="90233" bIns="45122"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</a:rPr>
              <a:t>Cellular Structure and Function</a:t>
            </a: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687457" y="2713145"/>
            <a:ext cx="7462630" cy="553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233" tIns="45122" rIns="90233" bIns="45122">
            <a:spAutoFit/>
          </a:bodyPr>
          <a:lstStyle>
            <a:lvl1pPr marL="254000" indent="-254000"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A6000D"/>
              </a:buClr>
              <a:buFont typeface="Wingdings" pitchFamily="2" charset="2"/>
              <a:buChar char="§"/>
            </a:pPr>
            <a:r>
              <a:rPr lang="en-US" sz="2900">
                <a:solidFill>
                  <a:srgbClr val="000000"/>
                </a:solidFill>
              </a:rPr>
              <a:t>Allows nutrients into the cell</a:t>
            </a:r>
            <a:endParaRPr lang="en-US" sz="2900">
              <a:solidFill>
                <a:srgbClr val="CC0066"/>
              </a:solidFill>
            </a:endParaRP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687457" y="3223625"/>
            <a:ext cx="7462630" cy="553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233" tIns="45122" rIns="90233" bIns="45122">
            <a:spAutoFit/>
          </a:bodyPr>
          <a:lstStyle>
            <a:lvl1pPr marL="254000" indent="-254000"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A6000D"/>
              </a:buClr>
              <a:buFont typeface="Wingdings" pitchFamily="2" charset="2"/>
              <a:buChar char="§"/>
            </a:pPr>
            <a:r>
              <a:rPr lang="en-US" sz="2900">
                <a:solidFill>
                  <a:srgbClr val="000000"/>
                </a:solidFill>
              </a:rPr>
              <a:t>Allows waste to leave the cell</a:t>
            </a:r>
            <a:endParaRPr lang="en-US" sz="2900">
              <a:solidFill>
                <a:srgbClr val="CC0066"/>
              </a:solidFill>
            </a:endParaRPr>
          </a:p>
        </p:txBody>
      </p:sp>
      <p:pic>
        <p:nvPicPr>
          <p:cNvPr id="60433" name="Picture 17" descr="ch 7 im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088" y="3827860"/>
            <a:ext cx="5010978" cy="231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35" name="Picture 19" descr="AUDIO copy">
            <a:hlinkClick r:id="" action="ppaction://noaction">
              <a:snd r:embed="rId5" name="plasma_membrane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159" y="1355853"/>
            <a:ext cx="357533" cy="33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36" name="Text Box 20"/>
          <p:cNvSpPr txBox="1">
            <a:spLocks noChangeArrowheads="1"/>
          </p:cNvSpPr>
          <p:nvPr/>
        </p:nvSpPr>
        <p:spPr bwMode="auto">
          <a:xfrm>
            <a:off x="46941" y="38695"/>
            <a:ext cx="125895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233" tIns="45122" rIns="90233" bIns="45122"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A6000D"/>
                </a:solidFill>
              </a:rPr>
              <a:t>Section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9554966"/>
      </p:ext>
    </p:extLst>
  </p:cSld>
  <p:clrMapOvr>
    <a:masterClrMapping/>
  </p:clrMapOvr>
  <p:transition advClick="0">
    <p:sndAc>
      <p:endSnd/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ext Box 2"/>
          <p:cNvSpPr txBox="1">
            <a:spLocks noChangeArrowheads="1"/>
          </p:cNvSpPr>
          <p:nvPr/>
        </p:nvSpPr>
        <p:spPr bwMode="auto">
          <a:xfrm>
            <a:off x="683342" y="1227832"/>
            <a:ext cx="7599293" cy="552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253" tIns="45132" rIns="90253" bIns="45132">
            <a:spAutoFit/>
          </a:bodyPr>
          <a:lstStyle>
            <a:lvl1pPr marL="254000" indent="-254000"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None/>
            </a:pPr>
            <a:r>
              <a:rPr lang="en-US" sz="2900">
                <a:solidFill>
                  <a:srgbClr val="A6000D"/>
                </a:solidFill>
              </a:rPr>
              <a:t>Selective Permeability</a:t>
            </a:r>
          </a:p>
        </p:txBody>
      </p:sp>
      <p:sp>
        <p:nvSpPr>
          <p:cNvPr id="144389" name="Text Box 5"/>
          <p:cNvSpPr txBox="1">
            <a:spLocks noChangeArrowheads="1"/>
          </p:cNvSpPr>
          <p:nvPr/>
        </p:nvSpPr>
        <p:spPr bwMode="auto">
          <a:xfrm>
            <a:off x="1358363" y="1507"/>
            <a:ext cx="3631931" cy="368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253" tIns="45132" rIns="90253" bIns="45132"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</a:rPr>
              <a:t>Cellular Structure and Function</a:t>
            </a:r>
          </a:p>
        </p:txBody>
      </p:sp>
      <p:sp>
        <p:nvSpPr>
          <p:cNvPr id="144387" name="Text Box 3"/>
          <p:cNvSpPr txBox="1">
            <a:spLocks noChangeArrowheads="1"/>
          </p:cNvSpPr>
          <p:nvPr/>
        </p:nvSpPr>
        <p:spPr bwMode="auto">
          <a:xfrm>
            <a:off x="687459" y="1793389"/>
            <a:ext cx="7860196" cy="142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253" tIns="45132" rIns="90253" bIns="45132">
            <a:spAutoFit/>
          </a:bodyPr>
          <a:lstStyle>
            <a:lvl1pPr marL="254000" indent="-254000"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A6000D"/>
              </a:buClr>
              <a:buFont typeface="Wingdings" pitchFamily="2" charset="2"/>
              <a:buChar char="§"/>
            </a:pPr>
            <a:r>
              <a:rPr lang="en-US" sz="2900">
                <a:solidFill>
                  <a:srgbClr val="000000"/>
                </a:solidFill>
              </a:rPr>
              <a:t>The plasma membrane controls the movement of substances into and out of the cell.</a:t>
            </a:r>
          </a:p>
        </p:txBody>
      </p:sp>
      <p:sp>
        <p:nvSpPr>
          <p:cNvPr id="144392" name="Text Box 8"/>
          <p:cNvSpPr txBox="1">
            <a:spLocks noChangeArrowheads="1"/>
          </p:cNvSpPr>
          <p:nvPr/>
        </p:nvSpPr>
        <p:spPr bwMode="auto">
          <a:xfrm>
            <a:off x="687457" y="2797995"/>
            <a:ext cx="3884543" cy="552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253" tIns="45132" rIns="90253" bIns="45132">
            <a:spAutoFit/>
          </a:bodyPr>
          <a:lstStyle>
            <a:lvl1pPr marL="254000" indent="-254000"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None/>
            </a:pPr>
            <a:r>
              <a:rPr lang="en-US" sz="2900">
                <a:solidFill>
                  <a:srgbClr val="003366"/>
                </a:solidFill>
              </a:rPr>
              <a:t>Plasma Membrane</a:t>
            </a:r>
          </a:p>
        </p:txBody>
      </p:sp>
      <p:sp>
        <p:nvSpPr>
          <p:cNvPr id="144396" name="Text Box 12"/>
          <p:cNvSpPr txBox="1">
            <a:spLocks noChangeArrowheads="1"/>
          </p:cNvSpPr>
          <p:nvPr/>
        </p:nvSpPr>
        <p:spPr bwMode="auto">
          <a:xfrm>
            <a:off x="687457" y="3333750"/>
            <a:ext cx="4348370" cy="1480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253" tIns="45132" rIns="90253" bIns="45132">
            <a:spAutoFit/>
          </a:bodyPr>
          <a:lstStyle>
            <a:lvl1pPr marL="254000" indent="-254000"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A6000D"/>
              </a:buClr>
              <a:buFont typeface="Wingdings" pitchFamily="2" charset="2"/>
              <a:buChar char="§"/>
            </a:pPr>
            <a:r>
              <a:rPr lang="en-US" sz="2900">
                <a:solidFill>
                  <a:srgbClr val="000000"/>
                </a:solidFill>
              </a:rPr>
              <a:t>Controls the amount of a substance entering the cell</a:t>
            </a:r>
            <a:endParaRPr lang="en-US" sz="2900">
              <a:solidFill>
                <a:srgbClr val="CC0066"/>
              </a:solidFill>
            </a:endParaRPr>
          </a:p>
        </p:txBody>
      </p:sp>
      <p:pic>
        <p:nvPicPr>
          <p:cNvPr id="144397" name="Picture 13" descr="ch 7 im 10 and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739" y="2873881"/>
            <a:ext cx="3495261" cy="259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399" name="Text Box 15"/>
          <p:cNvSpPr txBox="1">
            <a:spLocks noChangeArrowheads="1"/>
          </p:cNvSpPr>
          <p:nvPr/>
        </p:nvSpPr>
        <p:spPr bwMode="auto">
          <a:xfrm>
            <a:off x="687457" y="4772923"/>
            <a:ext cx="4348370" cy="1480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253" tIns="45132" rIns="90253" bIns="45132">
            <a:spAutoFit/>
          </a:bodyPr>
          <a:lstStyle>
            <a:lvl1pPr marL="254000" indent="-254000"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A6000D"/>
              </a:buClr>
              <a:buFont typeface="Wingdings" pitchFamily="2" charset="2"/>
              <a:buChar char="§"/>
            </a:pPr>
            <a:r>
              <a:rPr lang="en-US" sz="2900">
                <a:solidFill>
                  <a:srgbClr val="000000"/>
                </a:solidFill>
              </a:rPr>
              <a:t>Controls the amount of a substance leaving the cell</a:t>
            </a:r>
            <a:endParaRPr lang="en-US" sz="2900">
              <a:solidFill>
                <a:srgbClr val="CC0066"/>
              </a:solidFill>
            </a:endParaRPr>
          </a:p>
        </p:txBody>
      </p:sp>
      <p:sp>
        <p:nvSpPr>
          <p:cNvPr id="144401" name="Text Box 17"/>
          <p:cNvSpPr txBox="1">
            <a:spLocks noChangeArrowheads="1"/>
          </p:cNvSpPr>
          <p:nvPr/>
        </p:nvSpPr>
        <p:spPr bwMode="auto">
          <a:xfrm>
            <a:off x="593605" y="483702"/>
            <a:ext cx="7773229" cy="475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253" tIns="45132" rIns="90253" bIns="45132"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500" b="1">
                <a:solidFill>
                  <a:srgbClr val="A6000D"/>
                </a:solidFill>
              </a:rPr>
              <a:t>The Plasma Membrane</a:t>
            </a:r>
          </a:p>
        </p:txBody>
      </p:sp>
      <p:pic>
        <p:nvPicPr>
          <p:cNvPr id="144403" name="Picture 19" descr="AUDIO copy">
            <a:hlinkClick r:id="" action="ppaction://noaction">
              <a:snd r:embed="rId5" name="selective_permeability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033" y="1357312"/>
            <a:ext cx="357532" cy="33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405" name="Text Box 21"/>
          <p:cNvSpPr txBox="1">
            <a:spLocks noChangeArrowheads="1"/>
          </p:cNvSpPr>
          <p:nvPr/>
        </p:nvSpPr>
        <p:spPr bwMode="auto">
          <a:xfrm>
            <a:off x="46941" y="38695"/>
            <a:ext cx="125895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253" tIns="45132" rIns="90253" bIns="45132"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A6000D"/>
                </a:solidFill>
              </a:rPr>
              <a:t>Section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7502263"/>
      </p:ext>
    </p:extLst>
  </p:cSld>
  <p:clrMapOvr>
    <a:masterClrMapping/>
  </p:clrMapOvr>
  <p:transition advClick="0">
    <p:sndAc>
      <p:endSnd/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ext Box 2"/>
          <p:cNvSpPr txBox="1">
            <a:spLocks noChangeArrowheads="1"/>
          </p:cNvSpPr>
          <p:nvPr/>
        </p:nvSpPr>
        <p:spPr bwMode="auto">
          <a:xfrm>
            <a:off x="683339" y="1227837"/>
            <a:ext cx="7599293" cy="1009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285" tIns="45147" rIns="90285" bIns="45147">
            <a:spAutoFit/>
          </a:bodyPr>
          <a:lstStyle>
            <a:lvl1pPr marL="254000" indent="-254000"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A6000D"/>
              </a:buClr>
              <a:buFont typeface="Wingdings" pitchFamily="2" charset="2"/>
              <a:buChar char="§"/>
            </a:pPr>
            <a:r>
              <a:rPr lang="en-US" sz="2900">
                <a:solidFill>
                  <a:srgbClr val="000000"/>
                </a:solidFill>
              </a:rPr>
              <a:t>The plasma membrane is composed of the </a:t>
            </a:r>
            <a:r>
              <a:rPr lang="en-US" sz="2900">
                <a:solidFill>
                  <a:srgbClr val="A6000D"/>
                </a:solidFill>
              </a:rPr>
              <a:t>phospholipid bilayer</a:t>
            </a:r>
            <a:r>
              <a:rPr lang="en-US" sz="290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45413" name="Text Box 5"/>
          <p:cNvSpPr txBox="1">
            <a:spLocks noChangeArrowheads="1"/>
          </p:cNvSpPr>
          <p:nvPr/>
        </p:nvSpPr>
        <p:spPr bwMode="auto">
          <a:xfrm>
            <a:off x="1358361" y="1505"/>
            <a:ext cx="3631996" cy="36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285" tIns="45147" rIns="90285" bIns="45147"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</a:rPr>
              <a:t>Cellular Structure and Function</a:t>
            </a:r>
          </a:p>
        </p:txBody>
      </p:sp>
      <p:sp>
        <p:nvSpPr>
          <p:cNvPr id="145421" name="Text Box 13"/>
          <p:cNvSpPr txBox="1">
            <a:spLocks noChangeArrowheads="1"/>
          </p:cNvSpPr>
          <p:nvPr/>
        </p:nvSpPr>
        <p:spPr bwMode="auto">
          <a:xfrm>
            <a:off x="683339" y="2236888"/>
            <a:ext cx="7599293" cy="1480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285" tIns="45147" rIns="90285" bIns="45147">
            <a:spAutoFit/>
          </a:bodyPr>
          <a:lstStyle>
            <a:lvl1pPr marL="254000" indent="-254000"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A6000D"/>
              </a:buClr>
              <a:buFont typeface="Wingdings" pitchFamily="2" charset="2"/>
              <a:buChar char="§"/>
            </a:pPr>
            <a:r>
              <a:rPr lang="en-US" sz="2900">
                <a:solidFill>
                  <a:srgbClr val="000000"/>
                </a:solidFill>
              </a:rPr>
              <a:t>A phospholipid molecule is composed of a glycerol backbone, two fatty acid chains, and a phosphate group.</a:t>
            </a:r>
          </a:p>
        </p:txBody>
      </p:sp>
      <p:pic>
        <p:nvPicPr>
          <p:cNvPr id="145422" name="Picture 14" descr="ch 7 im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2" y="3753448"/>
            <a:ext cx="4726609" cy="248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423" name="Text Box 15"/>
          <p:cNvSpPr txBox="1">
            <a:spLocks noChangeArrowheads="1"/>
          </p:cNvSpPr>
          <p:nvPr/>
        </p:nvSpPr>
        <p:spPr bwMode="auto">
          <a:xfrm>
            <a:off x="593605" y="483701"/>
            <a:ext cx="7773229" cy="475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285" tIns="45147" rIns="90285" bIns="45147"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500" b="1">
                <a:solidFill>
                  <a:srgbClr val="A6000D"/>
                </a:solidFill>
              </a:rPr>
              <a:t>The Plasma Membrane</a:t>
            </a:r>
          </a:p>
        </p:txBody>
      </p:sp>
      <p:pic>
        <p:nvPicPr>
          <p:cNvPr id="145425" name="Picture 17" descr="AUDIO copy">
            <a:hlinkClick r:id="" action="ppaction://noaction">
              <a:snd r:embed="rId5" name="phospholipid_bilayer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729" y="1785937"/>
            <a:ext cx="357532" cy="33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426" name="Text Box 18"/>
          <p:cNvSpPr txBox="1">
            <a:spLocks noChangeArrowheads="1"/>
          </p:cNvSpPr>
          <p:nvPr/>
        </p:nvSpPr>
        <p:spPr bwMode="auto">
          <a:xfrm>
            <a:off x="46941" y="38695"/>
            <a:ext cx="125895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285" tIns="45147" rIns="90285" bIns="45147"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A6000D"/>
                </a:solidFill>
              </a:rPr>
              <a:t>Section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8377917"/>
      </p:ext>
    </p:extLst>
  </p:cSld>
  <p:clrMapOvr>
    <a:masterClrMapping/>
  </p:clrMapOvr>
  <p:transition advClick="0">
    <p:sndAc>
      <p:endSnd/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ext Box 2"/>
          <p:cNvSpPr txBox="1">
            <a:spLocks noChangeArrowheads="1"/>
          </p:cNvSpPr>
          <p:nvPr/>
        </p:nvSpPr>
        <p:spPr bwMode="auto">
          <a:xfrm>
            <a:off x="683316" y="1227832"/>
            <a:ext cx="3888684" cy="552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328" tIns="45168" rIns="90328" bIns="45168">
            <a:spAutoFit/>
          </a:bodyPr>
          <a:lstStyle>
            <a:lvl1pPr marL="254000" indent="-254000"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None/>
            </a:pPr>
            <a:r>
              <a:rPr lang="en-US" sz="2900">
                <a:solidFill>
                  <a:srgbClr val="A6000D"/>
                </a:solidFill>
              </a:rPr>
              <a:t>Fluid Mosaic Model</a:t>
            </a:r>
          </a:p>
        </p:txBody>
      </p:sp>
      <p:sp>
        <p:nvSpPr>
          <p:cNvPr id="146436" name="Text Box 4"/>
          <p:cNvSpPr txBox="1">
            <a:spLocks noChangeArrowheads="1"/>
          </p:cNvSpPr>
          <p:nvPr/>
        </p:nvSpPr>
        <p:spPr bwMode="auto">
          <a:xfrm>
            <a:off x="1358359" y="1501"/>
            <a:ext cx="3632083" cy="368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328" tIns="45168" rIns="90328" bIns="45168"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</a:rPr>
              <a:t>Cellular Structure and Function</a:t>
            </a:r>
          </a:p>
        </p:txBody>
      </p:sp>
      <p:sp>
        <p:nvSpPr>
          <p:cNvPr id="146440" name="Text Box 8"/>
          <p:cNvSpPr txBox="1">
            <a:spLocks noChangeArrowheads="1"/>
          </p:cNvSpPr>
          <p:nvPr/>
        </p:nvSpPr>
        <p:spPr bwMode="auto">
          <a:xfrm>
            <a:off x="683319" y="1790404"/>
            <a:ext cx="3689902" cy="194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328" tIns="45168" rIns="90328" bIns="45168">
            <a:spAutoFit/>
          </a:bodyPr>
          <a:lstStyle>
            <a:lvl1pPr marL="254000" indent="-254000"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A6000D"/>
              </a:buClr>
              <a:buFont typeface="Wingdings" pitchFamily="2" charset="2"/>
              <a:buChar char="§"/>
            </a:pPr>
            <a:r>
              <a:rPr lang="en-US" sz="2900">
                <a:solidFill>
                  <a:srgbClr val="000000"/>
                </a:solidFill>
              </a:rPr>
              <a:t>The phospholipid bilayer allows other molecules to “float” in the membrane.</a:t>
            </a:r>
          </a:p>
        </p:txBody>
      </p:sp>
      <p:sp>
        <p:nvSpPr>
          <p:cNvPr id="146441" name="Text Box 9"/>
          <p:cNvSpPr txBox="1">
            <a:spLocks noChangeArrowheads="1"/>
          </p:cNvSpPr>
          <p:nvPr/>
        </p:nvSpPr>
        <p:spPr bwMode="auto">
          <a:xfrm>
            <a:off x="683319" y="3918646"/>
            <a:ext cx="3689902" cy="557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328" tIns="45168" rIns="90328" bIns="45168">
            <a:spAutoFit/>
          </a:bodyPr>
          <a:lstStyle>
            <a:lvl1pPr marL="254000" indent="-254000"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None/>
            </a:pPr>
            <a:r>
              <a:rPr lang="en-US" sz="2900">
                <a:solidFill>
                  <a:srgbClr val="003366"/>
                </a:solidFill>
              </a:rPr>
              <a:t>Other Components</a:t>
            </a:r>
          </a:p>
        </p:txBody>
      </p:sp>
      <p:sp>
        <p:nvSpPr>
          <p:cNvPr id="146442" name="Text Box 10"/>
          <p:cNvSpPr txBox="1">
            <a:spLocks noChangeArrowheads="1"/>
          </p:cNvSpPr>
          <p:nvPr/>
        </p:nvSpPr>
        <p:spPr bwMode="auto">
          <a:xfrm>
            <a:off x="683319" y="4487168"/>
            <a:ext cx="3689902" cy="552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328" tIns="45168" rIns="90328" bIns="45168">
            <a:spAutoFit/>
          </a:bodyPr>
          <a:lstStyle>
            <a:lvl1pPr marL="254000" indent="-254000"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A6000D"/>
              </a:buClr>
              <a:buFont typeface="Wingdings" pitchFamily="2" charset="2"/>
              <a:buChar char="§"/>
            </a:pPr>
            <a:r>
              <a:rPr lang="en-US" sz="2900">
                <a:solidFill>
                  <a:srgbClr val="000000"/>
                </a:solidFill>
              </a:rPr>
              <a:t>Proteins</a:t>
            </a:r>
          </a:p>
        </p:txBody>
      </p:sp>
      <p:sp>
        <p:nvSpPr>
          <p:cNvPr id="146443" name="Text Box 11"/>
          <p:cNvSpPr txBox="1">
            <a:spLocks noChangeArrowheads="1"/>
          </p:cNvSpPr>
          <p:nvPr/>
        </p:nvSpPr>
        <p:spPr bwMode="auto">
          <a:xfrm>
            <a:off x="683319" y="4966395"/>
            <a:ext cx="3689902" cy="552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328" tIns="45168" rIns="90328" bIns="45168">
            <a:spAutoFit/>
          </a:bodyPr>
          <a:lstStyle>
            <a:lvl1pPr marL="254000" indent="-254000"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A6000D"/>
              </a:buClr>
              <a:buFont typeface="Wingdings" pitchFamily="2" charset="2"/>
              <a:buChar char="§"/>
            </a:pPr>
            <a:r>
              <a:rPr lang="en-US" sz="2900">
                <a:solidFill>
                  <a:srgbClr val="000000"/>
                </a:solidFill>
              </a:rPr>
              <a:t>Cholesterol</a:t>
            </a:r>
          </a:p>
        </p:txBody>
      </p:sp>
      <p:sp>
        <p:nvSpPr>
          <p:cNvPr id="146444" name="Text Box 12"/>
          <p:cNvSpPr txBox="1">
            <a:spLocks noChangeArrowheads="1"/>
          </p:cNvSpPr>
          <p:nvPr/>
        </p:nvSpPr>
        <p:spPr bwMode="auto">
          <a:xfrm>
            <a:off x="683319" y="5453082"/>
            <a:ext cx="3689902" cy="552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328" tIns="45168" rIns="90328" bIns="45168">
            <a:spAutoFit/>
          </a:bodyPr>
          <a:lstStyle>
            <a:lvl1pPr marL="254000" indent="-254000"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A6000D"/>
              </a:buClr>
              <a:buFont typeface="Wingdings" pitchFamily="2" charset="2"/>
              <a:buChar char="§"/>
            </a:pPr>
            <a:r>
              <a:rPr lang="en-US" sz="2900">
                <a:solidFill>
                  <a:srgbClr val="000000"/>
                </a:solidFill>
              </a:rPr>
              <a:t>Carbohydrates</a:t>
            </a:r>
          </a:p>
        </p:txBody>
      </p:sp>
      <p:pic>
        <p:nvPicPr>
          <p:cNvPr id="146446" name="Picture 14" descr="ch 7 im 10 and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120" y="1942207"/>
            <a:ext cx="3974271" cy="294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447" name="Text Box 15"/>
          <p:cNvSpPr txBox="1">
            <a:spLocks noChangeArrowheads="1"/>
          </p:cNvSpPr>
          <p:nvPr/>
        </p:nvSpPr>
        <p:spPr bwMode="auto">
          <a:xfrm>
            <a:off x="593605" y="483700"/>
            <a:ext cx="7773229" cy="47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328" tIns="45168" rIns="90328" bIns="45168"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500" b="1">
                <a:solidFill>
                  <a:srgbClr val="A6000D"/>
                </a:solidFill>
              </a:rPr>
              <a:t>The Plasma Membrane</a:t>
            </a:r>
          </a:p>
        </p:txBody>
      </p:sp>
      <p:pic>
        <p:nvPicPr>
          <p:cNvPr id="146449" name="Picture 17" descr="AUDIO copy">
            <a:hlinkClick r:id="" action="ppaction://noaction">
              <a:snd r:embed="rId5" name="fluid_mosaic_model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454" y="1343938"/>
            <a:ext cx="357533" cy="33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450" name="Text Box 18"/>
          <p:cNvSpPr txBox="1">
            <a:spLocks noChangeArrowheads="1"/>
          </p:cNvSpPr>
          <p:nvPr/>
        </p:nvSpPr>
        <p:spPr bwMode="auto">
          <a:xfrm>
            <a:off x="46941" y="38695"/>
            <a:ext cx="125895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328" tIns="45168" rIns="90328" bIns="45168"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A6000D"/>
                </a:solidFill>
              </a:rPr>
              <a:t>Section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809457"/>
      </p:ext>
    </p:extLst>
  </p:cSld>
  <p:clrMapOvr>
    <a:masterClrMapping/>
  </p:clrMapOvr>
  <p:transition advClick="0">
    <p:sndAc>
      <p:endSnd/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ext Box 2"/>
          <p:cNvSpPr txBox="1">
            <a:spLocks noChangeArrowheads="1"/>
          </p:cNvSpPr>
          <p:nvPr/>
        </p:nvSpPr>
        <p:spPr bwMode="auto">
          <a:xfrm>
            <a:off x="683316" y="1000139"/>
            <a:ext cx="3888684" cy="552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380" tIns="45194" rIns="90380" bIns="45194">
            <a:spAutoFit/>
          </a:bodyPr>
          <a:lstStyle>
            <a:lvl1pPr marL="254000" indent="-254000"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None/>
            </a:pPr>
            <a:r>
              <a:rPr lang="en-US" sz="2900">
                <a:solidFill>
                  <a:srgbClr val="003366"/>
                </a:solidFill>
              </a:rPr>
              <a:t>Proteins</a:t>
            </a:r>
          </a:p>
        </p:txBody>
      </p:sp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1358355" y="1499"/>
            <a:ext cx="3632188" cy="368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380" tIns="45194" rIns="90380" bIns="45194"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</a:rPr>
              <a:t>Cellular Structure and Function</a:t>
            </a:r>
          </a:p>
        </p:txBody>
      </p:sp>
      <p:sp>
        <p:nvSpPr>
          <p:cNvPr id="147463" name="Text Box 7"/>
          <p:cNvSpPr txBox="1">
            <a:spLocks noChangeArrowheads="1"/>
          </p:cNvSpPr>
          <p:nvPr/>
        </p:nvSpPr>
        <p:spPr bwMode="auto">
          <a:xfrm>
            <a:off x="683330" y="1543348"/>
            <a:ext cx="7731815" cy="552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380" tIns="45194" rIns="90380" bIns="45194">
            <a:spAutoFit/>
          </a:bodyPr>
          <a:lstStyle>
            <a:lvl1pPr marL="254000" indent="-254000"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A6000D"/>
              </a:buClr>
              <a:buFont typeface="Wingdings" pitchFamily="2" charset="2"/>
              <a:buChar char="§"/>
            </a:pPr>
            <a:r>
              <a:rPr lang="en-US" sz="2900">
                <a:solidFill>
                  <a:srgbClr val="000000"/>
                </a:solidFill>
              </a:rPr>
              <a:t>Transmit signals inside the cell</a:t>
            </a:r>
          </a:p>
        </p:txBody>
      </p:sp>
      <p:sp>
        <p:nvSpPr>
          <p:cNvPr id="147465" name="Text Box 9"/>
          <p:cNvSpPr txBox="1">
            <a:spLocks noChangeArrowheads="1"/>
          </p:cNvSpPr>
          <p:nvPr/>
        </p:nvSpPr>
        <p:spPr bwMode="auto">
          <a:xfrm>
            <a:off x="683316" y="2038960"/>
            <a:ext cx="5281543" cy="552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380" tIns="45194" rIns="90380" bIns="45194">
            <a:spAutoFit/>
          </a:bodyPr>
          <a:lstStyle>
            <a:lvl1pPr marL="254000" indent="-254000"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A6000D"/>
              </a:buClr>
              <a:buFont typeface="Wingdings" pitchFamily="2" charset="2"/>
              <a:buChar char="§"/>
            </a:pPr>
            <a:r>
              <a:rPr lang="en-US" sz="2900">
                <a:solidFill>
                  <a:srgbClr val="000000"/>
                </a:solidFill>
              </a:rPr>
              <a:t>Act as a support structure</a:t>
            </a:r>
          </a:p>
        </p:txBody>
      </p:sp>
      <p:sp>
        <p:nvSpPr>
          <p:cNvPr id="147466" name="Text Box 10"/>
          <p:cNvSpPr txBox="1">
            <a:spLocks noChangeArrowheads="1"/>
          </p:cNvSpPr>
          <p:nvPr/>
        </p:nvSpPr>
        <p:spPr bwMode="auto">
          <a:xfrm>
            <a:off x="683330" y="2565811"/>
            <a:ext cx="7731815" cy="1009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380" tIns="45194" rIns="90380" bIns="45194">
            <a:spAutoFit/>
          </a:bodyPr>
          <a:lstStyle>
            <a:lvl1pPr marL="254000" indent="-254000"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A6000D"/>
              </a:buClr>
              <a:buFont typeface="Wingdings" pitchFamily="2" charset="2"/>
              <a:buChar char="§"/>
            </a:pPr>
            <a:r>
              <a:rPr lang="en-US" sz="2900">
                <a:solidFill>
                  <a:srgbClr val="000000"/>
                </a:solidFill>
              </a:rPr>
              <a:t>Provide pathways for substances to enter and leave</a:t>
            </a:r>
          </a:p>
        </p:txBody>
      </p:sp>
      <p:pic>
        <p:nvPicPr>
          <p:cNvPr id="147476" name="Picture 20" descr="ch 7 im 1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609" y="3455789"/>
            <a:ext cx="4801152" cy="277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477" name="Text Box 21"/>
          <p:cNvSpPr txBox="1">
            <a:spLocks noChangeArrowheads="1"/>
          </p:cNvSpPr>
          <p:nvPr/>
        </p:nvSpPr>
        <p:spPr bwMode="auto">
          <a:xfrm>
            <a:off x="593601" y="483698"/>
            <a:ext cx="7773229" cy="47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380" tIns="45194" rIns="90380" bIns="45194"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500" b="1">
                <a:solidFill>
                  <a:srgbClr val="A6000D"/>
                </a:solidFill>
              </a:rPr>
              <a:t>The Plasma Membrane</a:t>
            </a:r>
          </a:p>
        </p:txBody>
      </p:sp>
      <p:sp>
        <p:nvSpPr>
          <p:cNvPr id="147479" name="Text Box 23"/>
          <p:cNvSpPr txBox="1">
            <a:spLocks noChangeArrowheads="1"/>
          </p:cNvSpPr>
          <p:nvPr/>
        </p:nvSpPr>
        <p:spPr bwMode="auto">
          <a:xfrm>
            <a:off x="46941" y="38695"/>
            <a:ext cx="125895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380" tIns="45194" rIns="90380" bIns="45194"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A6000D"/>
                </a:solidFill>
              </a:rPr>
              <a:t>Section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234095"/>
      </p:ext>
    </p:extLst>
  </p:cSld>
  <p:clrMapOvr>
    <a:masterClrMapping/>
  </p:clrMapOvr>
  <p:transition advClick="0">
    <p:sndAc>
      <p:endSnd/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ext Box 2"/>
          <p:cNvSpPr txBox="1">
            <a:spLocks noChangeArrowheads="1"/>
          </p:cNvSpPr>
          <p:nvPr/>
        </p:nvSpPr>
        <p:spPr bwMode="auto">
          <a:xfrm>
            <a:off x="683316" y="1227832"/>
            <a:ext cx="3888684" cy="552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43" tIns="45226" rIns="90443" bIns="45226">
            <a:spAutoFit/>
          </a:bodyPr>
          <a:lstStyle>
            <a:lvl1pPr marL="254000" indent="-254000"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None/>
            </a:pPr>
            <a:r>
              <a:rPr lang="en-US" sz="2900">
                <a:solidFill>
                  <a:srgbClr val="003366"/>
                </a:solidFill>
              </a:rPr>
              <a:t>Cholesterol</a:t>
            </a:r>
          </a:p>
        </p:txBody>
      </p:sp>
      <p:sp>
        <p:nvSpPr>
          <p:cNvPr id="148484" name="Text Box 4"/>
          <p:cNvSpPr txBox="1">
            <a:spLocks noChangeArrowheads="1"/>
          </p:cNvSpPr>
          <p:nvPr/>
        </p:nvSpPr>
        <p:spPr bwMode="auto">
          <a:xfrm>
            <a:off x="1358351" y="1497"/>
            <a:ext cx="3632315" cy="368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43" tIns="45226" rIns="90443" bIns="45226"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</a:rPr>
              <a:t>Cellular Structure and Function</a:t>
            </a:r>
          </a:p>
        </p:txBody>
      </p:sp>
      <p:sp>
        <p:nvSpPr>
          <p:cNvPr id="148486" name="Text Box 6"/>
          <p:cNvSpPr txBox="1">
            <a:spLocks noChangeArrowheads="1"/>
          </p:cNvSpPr>
          <p:nvPr/>
        </p:nvSpPr>
        <p:spPr bwMode="auto">
          <a:xfrm>
            <a:off x="683324" y="1890122"/>
            <a:ext cx="7731815" cy="98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43" tIns="45226" rIns="90443" bIns="45226">
            <a:spAutoFit/>
          </a:bodyPr>
          <a:lstStyle>
            <a:lvl1pPr marL="254000" indent="-254000"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A6000D"/>
              </a:buClr>
              <a:buFont typeface="Wingdings" pitchFamily="2" charset="2"/>
              <a:buChar char="§"/>
            </a:pPr>
            <a:r>
              <a:rPr lang="en-US" sz="2900">
                <a:solidFill>
                  <a:srgbClr val="000000"/>
                </a:solidFill>
              </a:rPr>
              <a:t>Prevents fatty acid tails from sticking together</a:t>
            </a:r>
          </a:p>
        </p:txBody>
      </p:sp>
      <p:sp>
        <p:nvSpPr>
          <p:cNvPr id="148495" name="Text Box 15"/>
          <p:cNvSpPr txBox="1">
            <a:spLocks noChangeArrowheads="1"/>
          </p:cNvSpPr>
          <p:nvPr/>
        </p:nvSpPr>
        <p:spPr bwMode="auto">
          <a:xfrm>
            <a:off x="593595" y="483695"/>
            <a:ext cx="7773229" cy="476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43" tIns="45226" rIns="90443" bIns="45226"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500" b="1">
                <a:solidFill>
                  <a:srgbClr val="A6000D"/>
                </a:solidFill>
              </a:rPr>
              <a:t>The Plasma Membrane</a:t>
            </a:r>
          </a:p>
        </p:txBody>
      </p:sp>
      <p:pic>
        <p:nvPicPr>
          <p:cNvPr id="148497" name="Picture 17" descr="ch 7 im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624" y="2836669"/>
            <a:ext cx="5565913" cy="309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498" name="Text Box 18"/>
          <p:cNvSpPr txBox="1">
            <a:spLocks noChangeArrowheads="1"/>
          </p:cNvSpPr>
          <p:nvPr/>
        </p:nvSpPr>
        <p:spPr bwMode="auto">
          <a:xfrm>
            <a:off x="46941" y="38695"/>
            <a:ext cx="125895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43" tIns="45226" rIns="90443" bIns="45226"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A6000D"/>
                </a:solidFill>
              </a:rPr>
              <a:t>Section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9491038"/>
      </p:ext>
    </p:extLst>
  </p:cSld>
  <p:clrMapOvr>
    <a:masterClrMapping/>
  </p:clrMapOvr>
  <p:transition advClick="0">
    <p:sndAc>
      <p:endSnd/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Text Box 2"/>
          <p:cNvSpPr txBox="1">
            <a:spLocks noChangeArrowheads="1"/>
          </p:cNvSpPr>
          <p:nvPr/>
        </p:nvSpPr>
        <p:spPr bwMode="auto">
          <a:xfrm>
            <a:off x="683316" y="1227832"/>
            <a:ext cx="3888684" cy="552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16" tIns="45263" rIns="90516" bIns="45263">
            <a:spAutoFit/>
          </a:bodyPr>
          <a:lstStyle>
            <a:lvl1pPr marL="254000" indent="-254000"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None/>
            </a:pPr>
            <a:r>
              <a:rPr lang="en-US" sz="2900">
                <a:solidFill>
                  <a:srgbClr val="003366"/>
                </a:solidFill>
              </a:rPr>
              <a:t>Carbohydrates</a:t>
            </a:r>
          </a:p>
        </p:txBody>
      </p:sp>
      <p:sp>
        <p:nvSpPr>
          <p:cNvPr id="181252" name="Text Box 4"/>
          <p:cNvSpPr txBox="1">
            <a:spLocks noChangeArrowheads="1"/>
          </p:cNvSpPr>
          <p:nvPr/>
        </p:nvSpPr>
        <p:spPr bwMode="auto">
          <a:xfrm>
            <a:off x="1358348" y="1490"/>
            <a:ext cx="3632462" cy="368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516" tIns="45263" rIns="90516" bIns="45263"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</a:rPr>
              <a:t>Cellular Structure and Function</a:t>
            </a:r>
          </a:p>
        </p:txBody>
      </p:sp>
      <p:sp>
        <p:nvSpPr>
          <p:cNvPr id="181254" name="Text Box 6"/>
          <p:cNvSpPr txBox="1">
            <a:spLocks noChangeArrowheads="1"/>
          </p:cNvSpPr>
          <p:nvPr/>
        </p:nvSpPr>
        <p:spPr bwMode="auto">
          <a:xfrm>
            <a:off x="683317" y="1946673"/>
            <a:ext cx="5015119" cy="552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16" tIns="45263" rIns="90516" bIns="45263">
            <a:spAutoFit/>
          </a:bodyPr>
          <a:lstStyle>
            <a:lvl1pPr marL="254000" indent="-254000"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A6000D"/>
              </a:buClr>
              <a:buFont typeface="Wingdings" pitchFamily="2" charset="2"/>
              <a:buChar char="§"/>
            </a:pPr>
            <a:r>
              <a:rPr lang="en-US" sz="2900">
                <a:solidFill>
                  <a:srgbClr val="000000"/>
                </a:solidFill>
              </a:rPr>
              <a:t>Identify chemical signals</a:t>
            </a:r>
          </a:p>
        </p:txBody>
      </p:sp>
      <p:sp>
        <p:nvSpPr>
          <p:cNvPr id="181259" name="Text Box 11"/>
          <p:cNvSpPr txBox="1">
            <a:spLocks noChangeArrowheads="1"/>
          </p:cNvSpPr>
          <p:nvPr/>
        </p:nvSpPr>
        <p:spPr bwMode="auto">
          <a:xfrm>
            <a:off x="593588" y="483693"/>
            <a:ext cx="7773229" cy="476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16" tIns="45263" rIns="90516" bIns="45263"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500" b="1">
                <a:solidFill>
                  <a:srgbClr val="A6000D"/>
                </a:solidFill>
              </a:rPr>
              <a:t>The Plasma Membrane</a:t>
            </a:r>
          </a:p>
        </p:txBody>
      </p:sp>
      <p:pic>
        <p:nvPicPr>
          <p:cNvPr id="181263" name="Picture 15" descr="ch 7 im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621" y="2818805"/>
            <a:ext cx="5599043" cy="311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1264" name="Text Box 16"/>
          <p:cNvSpPr txBox="1">
            <a:spLocks noChangeArrowheads="1"/>
          </p:cNvSpPr>
          <p:nvPr/>
        </p:nvSpPr>
        <p:spPr bwMode="auto">
          <a:xfrm>
            <a:off x="46936" y="38695"/>
            <a:ext cx="125895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16" tIns="45263" rIns="90516" bIns="45263"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A6000D"/>
                </a:solidFill>
              </a:rPr>
              <a:t>Section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4505288"/>
      </p:ext>
    </p:extLst>
  </p:cSld>
  <p:clrMapOvr>
    <a:masterClrMapping/>
  </p:clrMapOvr>
  <p:transition advClick="0">
    <p:sndAc>
      <p:endSnd/>
    </p:sndAc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1_Default Design">
  <a:themeElements>
    <a:clrScheme name="1_Default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8000"/>
      </a:hlink>
      <a:folHlink>
        <a:srgbClr val="0080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2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2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8000"/>
      </a:hlink>
      <a:folHlink>
        <a:srgbClr val="0080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2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2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1_Default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8000"/>
      </a:hlink>
      <a:folHlink>
        <a:srgbClr val="0080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2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2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1_Default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8000"/>
      </a:hlink>
      <a:folHlink>
        <a:srgbClr val="0080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2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2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Default Design">
  <a:themeElements>
    <a:clrScheme name="1_Default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8000"/>
      </a:hlink>
      <a:folHlink>
        <a:srgbClr val="0080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2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2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Default Design">
  <a:themeElements>
    <a:clrScheme name="1_Default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8000"/>
      </a:hlink>
      <a:folHlink>
        <a:srgbClr val="0080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2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2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Default Design">
  <a:themeElements>
    <a:clrScheme name="1_Default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8000"/>
      </a:hlink>
      <a:folHlink>
        <a:srgbClr val="0080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2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2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213</Words>
  <Application>Microsoft Office PowerPoint</Application>
  <PresentationFormat>On-screen Show (4:3)</PresentationFormat>
  <Paragraphs>53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 Morrison</dc:creator>
  <cp:lastModifiedBy>Don Morrison</cp:lastModifiedBy>
  <cp:revision>1</cp:revision>
  <dcterms:created xsi:type="dcterms:W3CDTF">2012-09-23T19:58:15Z</dcterms:created>
  <dcterms:modified xsi:type="dcterms:W3CDTF">2012-09-23T20:02:45Z</dcterms:modified>
</cp:coreProperties>
</file>